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926734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926734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926734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926734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12月11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saiah 以賽亞書
35:1-10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旷野和干旱之地，必然欢喜。沙漠也必快乐。又像玫瑰开花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必开花繁盛，乐上加乐，而且欢呼。利巴嫩的荣耀，并迦密与沙仑的华美，必赐给他。人必看见耶和华的荣耀，我们神的华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The desert and the parched land will be glad; the wilderness will rejoice and blossom. Like the crocus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it will burst into bloom; it will rejoice greatly and shout for joy. The glory of Lebanon will be given to it, the splendor of Carmel and Sharon; they will see the glory of the Lord , the splendor of our God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你们要使软弱的手坚壮，无力的膝稳固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对胆怯的人说，你们要刚强，不要惧怕。看哪，你们的神必来报仇，必来施行极大的报应，他必来拯救你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Strengthen the feeble hands, steady the knees that give way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say to those with fearful hearts, "Be strong, do not fear; your God will come, he will come with vengeance; with divine retribution he will come to save you."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那时瞎子的眼必睁开，聋子的耳必开通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那时瘸子必跳跃像鹿，哑吧的舌头必能歌唱。在旷野必有水发出，在沙漠必有河涌流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hen will the eyes of the blind be opened and the ears of the deaf unstopp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en will the lame leap like a deer, and the mute tongue shout for joy. Water will gush forth in the wilderness and streams in the desert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发光的沙，（或作蜃楼）要变为水池，干渴之地，要变为泉源。在野狗躺卧之处，必有青草，芦苇，和蒲草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在那里必有一条大道，称为圣路。污秽人不得经过，必专为赎民行走，行路的人虽愚昧，也不至失迷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The burning sand will become a pool, the thirsty ground bubbling springs. In the haunts where jackals once lay, grass and reeds and papyrus will grow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And a highway will be there; it will be called the Way of Holiness. The unclean will not journey on it; it will be for those who walk in that Way; wicked fools will not go about on it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在那里必没有狮子，猛兽也不登这路，在那里都遇不见。只有赎民在那里行走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并且耶和华救赎的民必归回，歌唱来到锡安。永乐必归到他们的头上，他们必得着欢喜快乐，忧愁叹息尽都逃避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No lion will be there, nor will any ferocious beast get up on it; they will not be found there. But only the redeemed will walk there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and the ransomed of the Lord will return. They will enter Zion with singing; everlasting joy will crown their heads. Gladness and joy will overtake them, and sorrow and sighing will flee away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耶稣是我们的希望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esus is our Hope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天使初報聖誕佳音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140, The First Noe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FF">
                    <a:alpha val="100.00%"/>
                  </a:srgbClr>
                </a:solidFill>
                <a:latin typeface="Calibri"/>
              </a:rPr>
              <a:t><![CDATA[Dec 11	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圣诞晚会	罗昊翔 弟兄
]]></a:t>
            </a:r>
            <a:r>
              <a:rPr lang="en-US" b="1" sz="2000" spc="0" u="none">
                <a:solidFill>
                  <a:srgbClr val="0000FF">
                    <a:alpha val="100.00%"/>
                  </a:srgbClr>
                </a:solidFill>
                <a:latin typeface="Calibri"/>
              </a:rPr>
              <a:t><![CDATA[Dec 17	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核心同工月会	王牧师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啊！聖善夜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135, O Holy Night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hn 約翰福音
14:2-7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在我父的家里，有许多住处。若是没有，我就早已告诉你们了。我去原是为你们预备地方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我若去为你们预备了地方，就必再来接你们到我那里去，我在哪里，叫你们也在哪里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In my Father's house are many rooms; if it were not so, I would have told you. I am going there to prepare a place for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And if I go and prepare a place for you, I will come back and take you to be with me that you also may be where I am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我往哪里去，你们知道。那条路，你们也知道。（有古卷作我往哪里去你们知道那条路）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多马对他说，主阿，我们不知道你往哪里去，怎么知道那条路呢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You know the way to the place where I am going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homas said to him, "Lord, we don't know where you are going, so how can we know the way?"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耶稣说，我就是道路，真理，生命。若不借着我。没有人能到父那里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你们若认识我，也就认识我的父。从今以后，你们认识他，并且已经看见他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Jesus answered, "I am the way and the truth and the life. No one comes to the Father except through m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If you really knew me, you would know my Father as well. From now on, you do know him and have seen him."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深不见底的爱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Endless Love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3">
  <a:themeElements>
    <a:clrScheme name="Theme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2022-12-05T14:37:51Z</dcterms:created>
  <dcterms:modified xsi:type="dcterms:W3CDTF">2022-12-05T14:37:51Z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