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205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12月1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7:10-17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和华又晓谕亚哈斯说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你向耶和华你的神求一个兆头。或求显在深处，或求显在高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gain the Lord spoke to Ahaz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Ask the Lord your God for a sign, whether in the deepest depths or in the highest height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亚哈斯说，我不求，我不试探耶和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以赛亚说，大卫家阿，你们当听。你们使人厌烦岂算小事，还要使我的神厌烦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But Ahaz said, "I will not ask; I will not put the Lord to the test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Then Isaiah said, "Hear now, you house of David! Is it not enough to try the patience of men? Will you try the patience of my God also?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因此，主自己要给你们一个兆头，必有童女怀孕生子，给他起名叫以马内利。（就是神与我们同在的意思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到他晓得弃恶择善的时候，他必吃奶油与蜂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refore the Lord himself will give you a sign: The virgin will be with child and will give birth to a son, and will call him Immanue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He will eat curds and honey when he knows enough to reject the wrong and choose the right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因为在这孩子还不晓得弃恶择善之先，你所憎恶的那二王之地，必致见弃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耶和华必使亚述王攻击你的日子临到，你和你的百姓，并你的父家，自从以法莲离开犹大以来，未曾有这样的日子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But before the boy knows enough to reject the wrong and choose the right, the land of the two kings you dread will be laid wast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The Lord will bring on you and on your people and on the house of your father a time unlike any since Ephraim broke away from Judah-he will bring the king of Assyria."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耶稣是我们的生命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esus is our Lif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ill Mahaffey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将天敞开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Open Heaven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是為了愛［耶穌降生在馬槽］It's All For Love [Jesus In A Manger]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9:6-6
1 John 約翰一書
4:9-10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因有一婴孩为我们而生，有一子赐给我们。政权必担在他的肩头上。他名称为奇妙，策士，全能的神，永在的父，和平的君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For to us a child is born, to us a son is given, and the government will be on his shoulders. And he will be called Wonderful Counselor, Mighty God, Everlasting Father, Prince of Peac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神差他独生子到世间来，使我们借着他得生，神爱我们的心，在此就显明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不是我们爱神，乃是神爱我们，差他的儿子，为我们的罪作了挽回祭，这就是爱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is is how God showed his love among us: He sent his one and only Son into the world that we might live through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is is love: not that we loved God, but that he loved us and sent his Son as an atoning sacrifice for our sin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2022-12-17T19:11:30Z</dcterms:created>
  <dcterms:modified xsi:type="dcterms:W3CDTF">2022-12-17T19:11:30Z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