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presProps" Target="presProps.xml"/>
  <Relationship Id="rId32" Type="http://schemas.openxmlformats.org/officeDocument/2006/relationships/viewProps" Target="viewProps.xml"/>
  <Relationship Id="rId3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2058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2058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2058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2058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12月25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最美的禮物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Most Precious Gift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saiah 以賽亞書
62:10-11
Luke 路加福音
2:1-10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你们当从门经过经过。预备百姓的路。修筑修筑大道。捡去石头。为万民竖立大旗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看哪，耶和华曾宣告到地极，对锡安的居民（原文作女子）说，你的拯救者来到。他的赏赐在他那里，他的报应在他面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Pass through, pass through the gates! Prepare the way for the people. Build up, build up the highway! Remove the stones. Raise a banner for the nation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The Lord has made proclamation to the ends of the earth: "Say to the Daughter of Zion, 'See, your Savior comes! See, his reward is with him, and his recompense accompanies him.' "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当那些日子，该撒亚古士督有旨意下来，叫天下人民都报名上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这是居里扭作叙利亚巡抚的时候，头一次行报名上册的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In those days Caesar Augustus issued a decree that a census should be taken of the entire Roman worl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(This was the first census that took place while Quirinius was governor of Syria.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众人各归各城，报名上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约瑟也从加利利的拿撒勒城上犹太去，到了大卫的城，名叫伯利恒，因他本是大卫一族一家的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And everyone went to his own town to register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So Joseph also went up from the town of Nazareth in Galilee to Judea, to Bethlehem the town of David, because he belonged to the house and line of David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要和他所聘之妻马利亚，一同报名上册。那时马利亚的身孕已经重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他们在那里的时候，马利亚的产期到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He went there to register with Mary, who was pledged to be married to him and was expecting a chil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While they were there, the time came for the baby to be born,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就生了头胎的儿子，用布包起来，放在马槽里，因为客店里没有地方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在伯利恒之野地里有牧羊的人，夜间按着更次看守羊群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and she gave birth to her firstborn, a son. She wrapped him in cloths and placed him in a manger, because there was no room for them in the in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And there were shepherds living out in the fields nearby, keeping watch over their flocks at night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有主的使者站在他们旁边，主的荣光四面照着他们。牧羊的人就甚惧怕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那天使对他们说，不要惧怕，我报给你们大喜的信息，是关乎万民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An angel of the Lord appeared to them, and the glory of the Lord shone around them, and they were terrifi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But the angel said to them, "Do not be afraid. I bring you good news of great joy that will be for all the people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耶稣是我们的信息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esus is our Message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普世歡騰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139, Joy to the World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天使初報聖誕佳音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140, The First Noel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Luke 路加福音
2:8-14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在伯利恒之野地里有牧羊的人，夜间按着更次看守羊群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有主的使者站在他们旁边，主的荣光四面照着他们。牧羊的人就甚惧怕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And there were shepherds living out in the fields nearby, keeping watch over their flocks at nigh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An angel of the Lord appeared to them, and the glory of the Lord shone around them, and they were terrified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那天使对他们说，不要惧怕，我报给你们大喜的信息，是关乎万民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因今天在大卫的城里，为你们生了救主，就是主基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But the angel said to them, "Do not be afraid. I bring you good news of great joy that will be for all the peopl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Today in the town of David a Savior has been born to you; he is Christ the Lord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你们要看见一个婴孩，包着布，卧在马槽里，那就是记号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忽然有一大队天兵，同那天使赞美神说，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This will be a sign to you: You will find a baby wrapped in cloths and lying in a manger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Suddenly a great company of the heavenly host appeared with the angel, praising God and saying,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在至高之处荣耀归与神，在地上平安归与他所喜悦的人。（有古卷作喜悦归与人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Glory to God in the highest, and on earth peace to men on whom his favor rests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2022-12-17T19:11:47Z</dcterms:created>
  <dcterms:modified xsi:type="dcterms:W3CDTF">2022-12-17T19:11:47Z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