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presProps" Target="presProps.xml"/>
  <Relationship Id="rId27" Type="http://schemas.openxmlformats.org/officeDocument/2006/relationships/viewProps" Target="viewProps.xml"/>
  <Relationship Id="rId2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032058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032058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032059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032059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3年01月01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hilippians 腓立比書
3:12-14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这不是说，我已经得着了，已经完全了。我乃是竭力追求，或者可以得着基督耶稣所以得着我的。（所以得着我的或作所要我得的）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弟兄们，我不是以为自己已经得着了。我只有一件事，就是忘记背后努力面前的，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Not that I have already obtained all this, or have already been made perfect, but I press on to take hold of that for which Christ Jesus took hold of m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Brothers, I do not consider myself yet to have taken hold of it. But one thing I do: Forgetting what is behind and straining toward what is ahead,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向着标竿直跑，要得神在基督耶稣里从上面召我来得的奖赏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I press on toward the goal to win the prize for which God has called me heavenward in Christ Jesus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新的生命，新的起点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New Life, New Beginning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新的異象，新的方向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Give Us Vision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復興聖潔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Revive Holiness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Isaiah 以賽亞書
54:1-5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你这不怀孕不生养的，要歌唱。你这未曾经过产难的，要发声歌唱，扬声欢呼。因为没有丈夫的，比有丈夫的儿女更多。这是耶和华说的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要扩张你帐幕之地，张大你居所的幔子，不要限止，要放长你的绳子，坚固你的橛子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Sing, O barren woman, you who never bore a child; burst into song, shout for joy, you who were never in labor; because more are the children of the desolate woman than of her who has a husband, says the Lord 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Enlarge the place of your tent, stretch your tent curtains wide, do not hold back; lengthen your cords, strengthen your stakes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因为你要向左向右开展。你的后裔必得多国为业，又使荒凉的城邑有人居住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不要惧怕，因你必不致蒙羞。也不要抱愧，因你必不至受辱。你必忘记幼年的羞愧，不再记念你寡居的羞辱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For you will spread out to the right and to the left; your descendants will dispossess nations and settle in their desolate citie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Do not be afraid; you will not suffer shame. Do not fear disgrace; you will not be humiliated. You will forget the shame of your youth and remember no more the reproach of your widowhood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因为造你的，是你的丈夫。万军之耶和华是他的名。救赎你的，是以色列的圣者。他必称为全地之神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For your Maker is your husband- the Lord Almighty is his name- the Holy One of Israel is your Redeemer; he is called the God of all the earth.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平安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Peace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3">
  <a:themeElements>
    <a:clrScheme name="Theme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30">
  <a:themeElements>
    <a:clrScheme name="Theme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77">
  <a:themeElements>
    <a:clrScheme name="Theme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84">
  <a:themeElements>
    <a:clrScheme name="Theme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2022-12-17T19:11:55Z</dcterms:created>
  <dcterms:modified xsi:type="dcterms:W3CDTF">2022-12-17T19:11:55Z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