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091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091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091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03091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1月0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的诗。）耶和华是我的牧者。我必不至缺乏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他使我躺卧在青草地上，领我在可安歇的水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e Lord is my shepherd, I shall not be in wan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He makes me lie down in green pastures, he leads me beside quiet waters,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使我的灵魂苏醒，为自己的名引导我走义路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我虽然行过死荫的幽谷，也不怕遭害。因为你与我同在。你的杖，你的竿，都安慰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he restores my soul. He guides me in paths of righteousness for his name's sak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Even though I walk through the valley of the shadow of death, I will fear no evil, for you are with me; your rod and your staff, they comfort me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在我敌人面前，你为我摆设筵席。你用油膏了我的头，使我的福杯满溢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我一生一世必有恩惠慈爱随着我。我且要住在耶和华的殿中，直到永远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You prepare a table before me in the presence of my enemies. You anoint my head with oil; my cup overflow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Surely goodness and love will follow me all the days of my life, and I will dwell in the house of the Lord forever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与主交织的生命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Life in the Lor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在基督裡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n Christ Alon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注目看耶稣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ok Upon Jesu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Matthew 馬太福音
7:7-8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你们祈求，就给你们。寻找，就寻见。叩门，就给你们开门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因为凡祈求的，就得着。寻找的，就寻见。叩门的，就给他开门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Ask and it will be given to you; seek and you will find; knock and the door will be opened to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For everyone who asks receives; he who seeks finds; and to him who knocks, the door will be opened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谢谢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ank You Lord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23:1-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2022-12-17T16:02:00Z</dcterms:created>
  <dcterms:modified xsi:type="dcterms:W3CDTF">2022-12-17T16:02:00Z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