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29073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29073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29073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29073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1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祝福滿滿
]]></a:t>
            </a:r>
            <a:r>
              <a:rPr lang="en-US" b="1" sz="3200" spc="0" u="none">
                <a:solidFill>
                  <a:srgbClr val="663300">
                    <a:alpha val="100.00%"/>
                  </a:srgbClr>
                </a:solidFill>
                <a:latin typeface="Calibri"/>
              </a:rPr>
              <a:t><![CDATA[Jehovah's Blessings Abou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2: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所以弟兄们，我以神的慈悲劝你们，将身体献上，当作活祭，是圣洁的，是神所喜悦的。你们如此事奉，乃是理所当然的。
]]></a:t>
            </a:r>
            <a:r>
              <a:rPr lang="en-US" sz="2400" spc="0" u="none">
                <a:solidFill>
                  <a:srgbClr val="000000">
                    <a:alpha val="100.00%"/>
                  </a:srgbClr>
                </a:solidFill>
                <a:latin typeface="Calibri"/>
              </a:rPr>
              <a:t><![CDATA[2 不要效法这个世界。只要心意更新而变化，叫你们察验何为神的善良，纯全可喜悦的旨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refore, I urge you, brothers, in view of God's mercy, to offer your bodies as living sacrifices, holy and pleasing to God--this is your spiritual act of worship.
]]></a:t>
            </a:r>
            <a:r>
              <a:rPr lang="en-US" sz="1800" spc="0" u="none">
                <a:solidFill>
                  <a:srgbClr val="000000">
                    <a:alpha val="100.00%"/>
                  </a:srgbClr>
                </a:solidFill>
                <a:latin typeface="Calibri"/>
              </a:rPr>
              <a:t><![CDATA[2 Do not conform any longer to the pattern of this world, but be transformed by the renewing of your mind. Then you will be able to test and approve what God's will is--his good, pleasing and perfect wil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更新的生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enewal Lif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再是我
]]></a:t>
            </a:r>
            <a:r>
              <a:rPr lang="en-US" b="1" sz="3200" spc="0" u="none">
                <a:solidFill>
                  <a:srgbClr val="663300">
                    <a:alpha val="100.00%"/>
                  </a:srgbClr>
                </a:solidFill>
                <a:latin typeface="Calibri"/>
              </a:rPr>
              <a:t><![CDATA[No Longer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Peter 彼得前書
1:3-5
1 Peter 彼得前書
1:13-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愿颂赞归与我们主耶稣基督的父神，他曾照自己的大怜悯，借耶稣基督从死里复活重生了我们，叫我们有活泼的盼望，
]]></a:t>
            </a:r>
            <a:r>
              <a:rPr lang="en-US" sz="2400" spc="0" u="none">
                <a:solidFill>
                  <a:srgbClr val="000000">
                    <a:alpha val="100.00%"/>
                  </a:srgbClr>
                </a:solidFill>
                <a:latin typeface="Calibri"/>
              </a:rPr>
              <a:t><![CDATA[4 可以得着不能朽坏，不能玷污，不能衰残，为你们存留在天上的基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Praise be to the God and Father of our Lord Jesus Christ! In his great mercy he has given us new birth into a living hope through the resurrection of Jesus Christ from the dead,
]]></a:t>
            </a:r>
            <a:r>
              <a:rPr lang="en-US" sz="1800" spc="0" u="none">
                <a:solidFill>
                  <a:srgbClr val="000000">
                    <a:alpha val="100.00%"/>
                  </a:srgbClr>
                </a:solidFill>
                <a:latin typeface="Calibri"/>
              </a:rPr>
              <a:t><![CDATA[4 and into an inheritance that can never perish, spoil or fade--kept in heaven for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们这因信蒙神能力保守的人，必能得着所预备，到末世要显现的救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o through faith are shielded by God's power until the coming of the salvation that is ready to be revealed in the last ti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所以要约束你们的心（原文作束上你们心中的腰），谨慎自守，专心盼望耶稣基督显现的时候所带来给你们的恩。
]]></a:t>
            </a:r>
            <a:r>
              <a:rPr lang="en-US" sz="2400" spc="0" u="none">
                <a:solidFill>
                  <a:srgbClr val="000000">
                    <a:alpha val="100.00%"/>
                  </a:srgbClr>
                </a:solidFill>
                <a:latin typeface="Calibri"/>
              </a:rPr>
              <a:t><![CDATA[14 你们既作顺命的儿女，就不要效法从前蒙昧无知的时候，那放纵私欲的样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Therefore, prepare your minds for action; be self-controlled; set your hope fully on the grace to be given you when Jesus Christ is revealed.
]]></a:t>
            </a:r>
            <a:r>
              <a:rPr lang="en-US" sz="1800" spc="0" u="none">
                <a:solidFill>
                  <a:srgbClr val="000000">
                    <a:alpha val="100.00%"/>
                  </a:srgbClr>
                </a:solidFill>
                <a:latin typeface="Calibri"/>
              </a:rPr>
              <a:t><![CDATA[14 As obedient children, do not conform to the evil desires you had when you lived in ignora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那召你们的既是圣洁，你们在一切所行的事上也要圣洁。
]]></a:t>
            </a:r>
            <a:r>
              <a:rPr lang="en-US" sz="2400" spc="0" u="none">
                <a:solidFill>
                  <a:srgbClr val="000000">
                    <a:alpha val="100.00%"/>
                  </a:srgbClr>
                </a:solidFill>
                <a:latin typeface="Calibri"/>
              </a:rPr>
              <a:t><![CDATA[16 因为经上记着说，你们要圣洁，因为我是圣洁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But just as he who called you is holy, so be holy in all you do;
]]></a:t>
            </a:r>
            <a:r>
              <a:rPr lang="en-US" sz="1800" spc="0" u="none">
                <a:solidFill>
                  <a:srgbClr val="000000">
                    <a:alpha val="100.00%"/>
                  </a:srgbClr>
                </a:solidFill>
                <a:latin typeface="Calibri"/>
              </a:rPr>
              <a:t><![CDATA[16 for it is written: "Be holy, because I am ho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34">
  <a:themeElements>
    <a:clrScheme name="Theme3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2023-01-16T17:44:53Z</dcterms:created>
  <dcterms:modified xsi:type="dcterms:W3CDTF">2023-01-16T17:44:53Z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