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presProps" Target="presProps.xml"/>
  <Relationship Id="rId28" Type="http://schemas.openxmlformats.org/officeDocument/2006/relationships/viewProps" Target="viewProps.xml"/>
  <Relationship Id="rId29"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6362631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6362632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6362632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6362632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3年01月29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Hebrews 希伯來書
12:1-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我们既有这许多的见证人，如同云彩围着我们，就当放下各样的重担，脱去容易缠累我们的罪，存心忍耐，奔那摆在我们前头的路程，
]]></a:t>
            </a:r>
            <a:r>
              <a:rPr lang="en-US" sz="2400" spc="0" u="none">
                <a:solidFill>
                  <a:srgbClr val="000000">
                    <a:alpha val="100.00%"/>
                  </a:srgbClr>
                </a:solidFill>
                <a:latin typeface="Calibri"/>
              </a:rPr>
              <a:t><![CDATA[2 仰望为我们信心创始成终的耶稣。（或作仰望那将真道创始成终的耶稣）他因那摆在前面的喜乐，就轻看羞辱，忍受了十字架的苦难，便坐在神宝座的右边。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Therefore, since we are surrounded by such a great cloud of witnesses, let us throw off everything that hinders and the sin that so easily entangles, and let us run with perseverance the race marked out for us.
]]></a:t>
            </a:r>
            <a:r>
              <a:rPr lang="en-US" sz="1800" spc="0" u="none">
                <a:solidFill>
                  <a:srgbClr val="000000">
                    <a:alpha val="100.00%"/>
                  </a:srgbClr>
                </a:solidFill>
                <a:latin typeface="Calibri"/>
              </a:rPr>
              <a:t><![CDATA[2 Let us fix our eyes on Jesus, the author and perfecter of our faith, who for the joy set before him endured the cross, scorning its shame, and sat down at the right hand of the throne of Go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与耶稣奔跑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Running with Jesus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Pastor Fady Al-Haga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聖餐
]]></a:t>
            </a:r>
            <a:r>
              <a:rPr lang="en-US" b="1" sz="3600" spc="0" u="none">
                <a:solidFill>
                  <a:srgbClr val="000000">
                    <a:alpha val="100.00%"/>
                  </a:srgbClr>
                </a:solidFill>
                <a:latin typeface="Calibri"/>
              </a:rPr>
              <a:t><![CDATA[Holy Commun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381500"/>
          <a:chOff x="1285875" y="285750"/>
          <a:chExt cx="7953375" cy="43815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聖餐 Holy Communion]]></a:t>
            </a:r>
          </a:p>
        </p:txBody>
      </p:sp>
      <p:sp>
        <p:nvSpPr>
          <p:cNvPr id="2" name=""/>
          <p:cNvSpPr txBox="1"/>
          <p:nvPr/>
        </p:nvSpPr>
        <p:spPr>
          <a:xfrm>
            <a:off x="1285875" y="1047750"/>
            <a:ext cx="6667500" cy="3333750"/>
          </a:xfrm>
          <a:prstGeom prst="rect">
            <a:avLst/>
          </a:prstGeom>
          <a:noFill/>
        </p:spPr>
        <p:txBody>
          <a:bodyPr rtlCol="0" bIns="45720" lIns="91440" rIns="91440" tIns="45720">
            <a:spAutoFit/>
          </a:bodyPr>
          <a:lstStyle/>
          <a:p>
            <a:pPr algn="l" fontAlgn="base" marL="0" marR="0" indent="0" lvl="0">
              <a:lnSpc>
                <a:spcPct val="120%"/>
              </a:lnSpc>
            </a:pPr>
            <a:r>
              <a:rPr lang="en-US" b="1" sz="2200" spc="0" u="none">
                <a:solidFill>
                  <a:srgbClr val="000000">
                    <a:alpha val="100.00%"/>
                  </a:srgbClr>
                </a:solidFill>
                <a:latin typeface="Arial"/>
              </a:rPr>
              <a:t><![CDATA[吃餅為記念
主耶穌無罪之身 為我們罪人捨命十架
“這是我的身體、為你們捨的．你們應當如此行、為的是記念我。”（哥林多前書11:24b)
“This is My body, which is for you; do this in remembrance of Me.” (1 Corinthians 11:24b)]]></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286250"/>
          <a:chOff x="1285875" y="285750"/>
          <a:chExt cx="7953375" cy="428625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聖餐 Holy Communion]]></a:t>
            </a:r>
          </a:p>
        </p:txBody>
      </p:sp>
      <p:sp>
        <p:nvSpPr>
          <p:cNvPr id="2" name=""/>
          <p:cNvSpPr txBox="1"/>
          <p:nvPr/>
        </p:nvSpPr>
        <p:spPr>
          <a:xfrm>
            <a:off x="1285875" y="952500"/>
            <a:ext cx="6667500" cy="3333750"/>
          </a:xfrm>
          <a:prstGeom prst="rect">
            <a:avLst/>
          </a:prstGeom>
          <a:noFill/>
        </p:spPr>
        <p:txBody>
          <a:bodyPr rtlCol="0" bIns="45720" lIns="91440" rIns="91440" tIns="45720">
            <a:spAutoFit/>
          </a:bodyPr>
          <a:lstStyle/>
          <a:p>
            <a:pPr algn="l" fontAlgn="base" marL="0" marR="0" indent="0" lvl="0">
              <a:lnSpc>
                <a:spcPct val="120%"/>
              </a:lnSpc>
            </a:pPr>
            <a:r>
              <a:rPr lang="en-US" b="1" sz="2200" spc="0" u="none">
                <a:solidFill>
                  <a:srgbClr val="000000">
                    <a:alpha val="100.00%"/>
                  </a:srgbClr>
                </a:solidFill>
                <a:latin typeface="Arial"/>
              </a:rPr>
              <a:t><![CDATA[喝杯為記念
主耶穌為罪人上十架  流出寶血洗淨我們罪孽
“這杯是用我的血所立的新約．你們每逢喝的時候、要如此行、為的是記念我。”（哥林多前書11:25b)
“This cup is the new covenant in My blood; do this, as often as you drink it, in remembrance of Me.” (Corinthians 11:2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耶稣，至高的圣名 Jesus, Name Above All Names
]]></a:t>
            </a:r>
            <a:r>
              <a:rPr lang="en-US" b="1" sz="3200" spc="0" u="none">
                <a:solidFill>
                  <a:srgbClr val="663300">
                    <a:alpha val="100.00%"/>
                  </a:srgbClr>
                </a:solidFill>
                <a:latin typeface="Calibri"/>
              </a:rPr>
              <a:t><![CDATA[129.]]></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主是我一切
]]></a:t>
            </a:r>
            <a:r>
              <a:rPr lang="en-US" b="1" sz="3200" spc="0" u="none">
                <a:solidFill>
                  <a:srgbClr val="663300">
                    <a:alpha val="100.00%"/>
                  </a:srgbClr>
                </a:solidFill>
                <a:latin typeface="Calibri"/>
              </a:rPr>
              <a:t><![CDATA[302, You Are My All in Al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James 雅各書
1:2-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 我的弟兄们，你们落在百般试炼中，都要以为大喜乐。
]]></a:t>
            </a:r>
            <a:r>
              <a:rPr lang="en-US" sz="2400" spc="0" u="none">
                <a:solidFill>
                  <a:srgbClr val="000000">
                    <a:alpha val="100.00%"/>
                  </a:srgbClr>
                </a:solidFill>
                <a:latin typeface="Calibri"/>
              </a:rPr>
              <a:t><![CDATA[3 因为知道你们的信心经过试验就生忍耐。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 Consider it pure joy, my brothers, whenever you face trials of many kinds,
]]></a:t>
            </a:r>
            <a:r>
              <a:rPr lang="en-US" sz="1800" spc="0" u="none">
                <a:solidFill>
                  <a:srgbClr val="000000">
                    <a:alpha val="100.00%"/>
                  </a:srgbClr>
                </a:solidFill>
                <a:latin typeface="Calibri"/>
              </a:rPr>
              <a:t><![CDATA[3 because you know that the testing of your faith develops perseveranc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4 但忍耐也当成功，使你们成全完备，毫无缺欠。
]]></a:t>
            </a:r>
            <a:r>
              <a:rPr lang="en-US" sz="2400" spc="0" u="none">
                <a:solidFill>
                  <a:srgbClr val="000000">
                    <a:alpha val="100.00%"/>
                  </a:srgbClr>
                </a:solidFill>
                <a:latin typeface="Calibri"/>
              </a:rPr>
              <a:t><![CDATA[5 你们中间若有缺少智慧的，应当求那厚赐与众人，也不斥责人的神，主就必赐给他。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4 Perseverance must finish its work so that you may be mature and complete, not lacking anything.
]]></a:t>
            </a:r>
            <a:r>
              <a:rPr lang="en-US" sz="1800" spc="0" u="none">
                <a:solidFill>
                  <a:srgbClr val="000000">
                    <a:alpha val="100.00%"/>
                  </a:srgbClr>
                </a:solidFill>
                <a:latin typeface="Calibri"/>
              </a:rPr>
              <a:t><![CDATA[5 If any of you lacks wisdom, he should ask God, who gives generously to all without finding fault, and it will be given to him.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献上感恩的心
]]></a:t>
            </a:r>
            <a:r>
              <a:rPr lang="en-US" b="1" sz="3200" spc="0" u="none">
                <a:solidFill>
                  <a:srgbClr val="663300">
                    <a:alpha val="100.00%"/>
                  </a:srgbClr>
                </a:solidFill>
                <a:latin typeface="Calibri"/>
              </a:rPr>
              <a:t><![CDATA[Give Thank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theme/theme1.xml><?xml version="1.0" encoding="utf-8"?>
<a:theme xmlns:a="http://schemas.openxmlformats.org/drawingml/2006/main" name="Theme31">
  <a:themeElements>
    <a:clrScheme name="Theme3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4">
  <a:themeElements>
    <a:clrScheme name="Theme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97">
  <a:themeElements>
    <a:clrScheme name="Theme9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15">
  <a:themeElements>
    <a:clrScheme name="Theme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2023-01-25T01:27:26Z</dcterms:created>
  <dcterms:modified xsi:type="dcterms:W3CDTF">2023-01-25T01:27:26Z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