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41116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411168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411168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41116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2月0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耶和華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Heart of the Lord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1:1-8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提阿非罗阿，我已经作了前书，论到耶稣开头一切所行所教训的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直到他借着圣灵吩咐所拣选的使徒，以后被接上升的日子为止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In my former book, Theophilus, I wrote about all that Jesus began to do and to teach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until the day he was taken up to heaven, after giving instructions through the Holy Spirit to the apostles he had chosen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他受害之后，用许多的凭据，将自己活活地显给使徒看，四十天之久向他们显现，讲说神国的事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耶稣和他们聚集的时候，嘱咐他们说，不要离开耶路撒冷，要等候父所应许的，就是你们听见我说过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After his suffering, he showed himself to these men and gave many convincing proofs that he was alive. He appeared to them over a period of forty days and spoke about the kingdom of G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On one occasion, while he was eating with them, he gave them this command: "Do not leave Jerusalem, but wait for the gift my Father promised, which you have heard me speak about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约翰是用水施洗。但不多几日，你们要受圣灵的洗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他们聚集的时候，问耶稣说，主阿，你复兴以色列国，就在这时候吗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For John baptized with water, but in a few days you will be baptized with the Holy Spirit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So when they met together, they asked him, "Lord, are you at this time going to restore the kingdom to Israel?"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耶稣对他们说，父凭着自己的权柄，所定的时候日期，不是你们可以知道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但圣灵降临在你们身上，你们就必得着能力。并要在耶路撒冷，犹太全地，和撒玛利亚，直到地极，作我的见证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He said to them: "It is not for you to know the times or dates the Father has set by his own authority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But you will receive power when the Holy Spirit comes on you; and you will be my witnesses in Jerusalem, and in all Judea and Samaria, and to the ends of the earth."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成为主耶稣的见证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You will be My Witnesses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神，我的父，我的磐石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My God, My Father, My Rock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恩典之路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Path of Grac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25:8-10
Psalms 詩篇
25:12-1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是良善正直的。所以他必指示罪人走正路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他必按公平引领谦卑人，将他的道教训他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Good and upright is the Lord ; therefore he instructs sinners in his way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He guides the humble in what is right and teaches them his way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凡遵守他的约和他法度的人，耶和华都以慈爱诚实待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All the ways of the Lord are loving and faithful for those who keep the demands of his covenant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谁敬畏耶和华，耶和华必指示他当选择的道路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他必安然居住。他的后裔必承受地土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Who, then, is the man that fears the Lord ? He will instruct him in the way chosen for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He will spend his days in prosperity, and his descendants will inherit the land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耶和华与敬畏他的人亲密。他必将自己的约指示他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我的眼目时常仰望耶和华。因为他必将我的脚从网里拉出来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The Lord confides in those who fear him; he makes his covenant known to the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My eyes are ever on the Lord , for only he will release my feet from the snare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4">
  <a:themeElements>
    <a:clrScheme name="Theme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2023-01-30T16:16:52Z</dcterms:created>
  <dcterms:modified xsi:type="dcterms:W3CDTF">2023-01-30T16:16:52Z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