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30133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30133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301337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30133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2月1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有一座山名叫橄榄山，离耶路撒冷不远，约有安息日可走的路程。当下门徒从那里回耶路撒冷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进了城，就上了所住的一间楼房。在那里有彼得，约翰，雅各，安得烈，腓力，多马，巴多罗买，马太，亚勒腓的儿子雅各，奋锐党的西门，和雅各的儿子（或作兄弟）犹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Then they returned to Jerusalem from the hill called the Mount of Olives, a Sabbath day's walk from the cit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When they arrived, they went upstairs to the room where they were staying. Those present were Peter, John, James and Andrew; Philip and Thomas, Bartholomew and Matthew; James son of Alphaeus and Simon the Zealot, and Judas son of Jame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这些人，同着几个妇人，和耶稣的母亲马利亚，并耶稣的弟兄，都同心合意地恒切祷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y all joined together constantly in prayer, along with the women and Mary the mother of Jesus, and with his brothers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在祷告里合一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United in Pray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祷告的力量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ower of Praye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从心合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Unit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18:19-2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我又告诉你们，若是你们中间有两个人在地上，同心合意地求什么事，我在天上的父，必为他们成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因为无论在哪里，有两三个人奉我的名聚会，那里就有我在他们中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Again, I tell you that if two of you on earth agree about anything you ask for, it will be done for you by my Father in heave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or where two or three come together in my name, there am I with them."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將最好獻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94, Give of Your Best to the Mast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:12-1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2023-01-17T23:11:37Z</dcterms:created>
  <dcterms:modified xsi:type="dcterms:W3CDTF">2023-01-17T23:11:37Z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