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presProps" Target="presProps.xml"/>
  <Relationship Id="rId33" Type="http://schemas.openxmlformats.org/officeDocument/2006/relationships/viewProps" Target="viewProps.xml"/>
  <Relationship Id="rId3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59175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59175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591752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591752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2月26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3:19-21
Acts 使徒行傳
3:26-26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所以你们当悔改归正，使你们的罪得以涂抹，这样，那安舒的日子，就必从主面前来到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主也必差遣所预定给你们的基督耶稣降临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Repent, then, and turn to God, so that your sins may be wiped out, that times of refreshing may come from the Lord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and that he may send the Christ, who has been appointed for you--even Jesu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天必留他，等到万物复兴的时候，就是神从创世以来，借着圣先知的口所说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He must remain in heaven until the time comes for God to restore everything, as he promised long ago through his holy prophet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神既兴起他的仆人，（或作儿子）就先差他到你们这里来，赐福给你们，叫你们各人回转，离开罪恶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When God raised up his servant, he sent him first to you to bless you by turning each of you from your wicked ways."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可感知的生命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e and Hea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每当我瞻仰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hen I Look Into Your Holines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聖靈之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250, Spirit Song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15:9-1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以色列阿，你要倚靠耶和华。他是你的帮助，和你的盾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亚伦家阿，你们要倚靠耶和华。他是你们的帮助，和你们的盾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O house of Israel, trust in the Lord - he is their help and shiel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O house of Aaron, trust in the Lord -he is their help and shiel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你们敬畏耶和华的，要倚靠耶和华。他是你们的帮助，和你们的盾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耶和华向来眷念我们。他还要赐福给我们，要赐福给以色列的家，赐福给亚伦的家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You who fear him, trust in the Lord - he is their help and shiel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The Lord remembers us and will bless us: He will bless the house of Israel, he will bless the house of Aaron,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凡敬畏耶和华的，无论大小，主必赐福给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愿耶和华叫你们和你们的子孙，日见加增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he will bless those who fear the Lord - small and great alik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May the Lord make you increase, both you and your children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你们蒙了造天地之耶和华的福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天，是耶和华的天。地，他却给了世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May you be blessed by the Lord , the Maker of heaven and eart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The highest heavens belong to the Lord , but the earth he has given to man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死人不能赞美耶和华。下到寂静中的也都不能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但我们要称颂耶和华，从今时直到永远。你们要赞美耶和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It is not the dead who praise the Lord , those who go down to silence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it is we who extol the Lord , both now and forevermore. Praise the Lord 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2023-02-20T13:54:12Z</dcterms:created>
  <dcterms:modified xsi:type="dcterms:W3CDTF">2023-02-20T13:54:12Z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