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540890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540890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540890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6540891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03月05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Acts 使徒行傳
4:23-3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3 二人既被释放，就到会友那里去，把祭司长和长老所说的话，都告诉他们。
]]></a:t>
            </a:r>
            <a:r>
              <a:rPr lang="en-US" sz="2400" spc="0" u="none">
                <a:solidFill>
                  <a:srgbClr val="000000">
                    <a:alpha val="100.00%"/>
                  </a:srgbClr>
                </a:solidFill>
                <a:latin typeface="Calibri"/>
              </a:rPr>
              <a:t><![CDATA[24 他们听见了，就同心合意地，高声向神说，主阿，你是造天，地，海，和其中万物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3 On their release, Peter and John went back to their own people and reported all that the chief priests and elders had said to them.
]]></a:t>
            </a:r>
            <a:r>
              <a:rPr lang="en-US" sz="1800" spc="0" u="none">
                <a:solidFill>
                  <a:srgbClr val="000000">
                    <a:alpha val="100.00%"/>
                  </a:srgbClr>
                </a:solidFill>
                <a:latin typeface="Calibri"/>
              </a:rPr>
              <a:t><![CDATA[24 When they heard this, they raised their voices together in prayer to God. "Sovereign Lord," they said, "you made the heaven and the earth and the sea, and everything in them.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5 你曾借着圣灵，托你仆人我们祖宗大卫的口，说，外邦为什么争闹，万民为什么谋算虚妄的事。
]]></a:t>
            </a:r>
            <a:r>
              <a:rPr lang="en-US" sz="2400" spc="0" u="none">
                <a:solidFill>
                  <a:srgbClr val="000000">
                    <a:alpha val="100.00%"/>
                  </a:srgbClr>
                </a:solidFill>
                <a:latin typeface="Calibri"/>
              </a:rPr>
              <a:t><![CDATA[26 世上的君王一齐起来，臣宰也聚集，要敌挡主，并主的受膏者。（或作基督）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5 You spoke by the Holy Spirit through the mouth of your servant, our father David: " 'Why do the nations rage and the peoples plot in vain?
]]></a:t>
            </a:r>
            <a:r>
              <a:rPr lang="en-US" sz="1800" spc="0" u="none">
                <a:solidFill>
                  <a:srgbClr val="000000">
                    <a:alpha val="100.00%"/>
                  </a:srgbClr>
                </a:solidFill>
                <a:latin typeface="Calibri"/>
              </a:rPr>
              <a:t><![CDATA[26 The kings of the earth take their stand and the rulers gather together against the Lord and against his Anointed One. '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7 希律和本丢彼拉多，外邦人和以色列民，果然在这城里聚集，要攻打你所膏的圣仆耶稣，（仆或作子）。
]]></a:t>
            </a:r>
            <a:r>
              <a:rPr lang="en-US" sz="2400" spc="0" u="none">
                <a:solidFill>
                  <a:srgbClr val="000000">
                    <a:alpha val="100.00%"/>
                  </a:srgbClr>
                </a:solidFill>
                <a:latin typeface="Calibri"/>
              </a:rPr>
              <a:t><![CDATA[28 成就你手和你意旨所预定必有的事。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7 Indeed Herod and Pontius Pilate met together with the Gentiles and the people of Israel in this city to conspire against your holy servant Jesus, whom you anointed.
]]></a:t>
            </a:r>
            <a:r>
              <a:rPr lang="en-US" sz="1800" spc="0" u="none">
                <a:solidFill>
                  <a:srgbClr val="000000">
                    <a:alpha val="100.00%"/>
                  </a:srgbClr>
                </a:solidFill>
                <a:latin typeface="Calibri"/>
              </a:rPr>
              <a:t><![CDATA[28 They did what your power and will had decided beforehand should happe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9 他们恐吓我们，现在求主鉴察。一面叫你仆人大放胆量，讲你的道，一面伸出你的手来，医治疾病，并且使神迹奇事，因着你圣仆耶稣的名行出来（仆或作子）。
]]></a:t>
            </a:r>
            <a:r>
              <a:rPr lang="en-US" sz="2400" spc="0" u="none">
                <a:solidFill>
                  <a:srgbClr val="000000">
                    <a:alpha val="100.00%"/>
                  </a:srgbClr>
                </a:solidFill>
                <a:latin typeface="Calibri"/>
              </a:rPr>
              <a:t><![CDATA[30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9 Now, Lord, consider their threats and enable your servants to speak your word with great boldness.
]]></a:t>
            </a:r>
            <a:r>
              <a:rPr lang="en-US" sz="1800" spc="0" u="none">
                <a:solidFill>
                  <a:srgbClr val="000000">
                    <a:alpha val="100.00%"/>
                  </a:srgbClr>
                </a:solidFill>
                <a:latin typeface="Calibri"/>
              </a:rPr>
              <a:t><![CDATA[30 Stretch out your hand to heal and perform miraculous signs and wonders through the name of your holy servant Jesu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1 祷告完了，聚会的地方震动，他们就都被圣灵充满，放胆讲论神的道。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1 After they prayed, the place where they were meeting was shaken. And they were all filled with the Holy Spirit and spoke the word of God boldl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放胆宣讲神的道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Boldness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赞美中信心不断升起
]]></a:t>
            </a:r>
            <a:r>
              <a:rPr lang="en-US" b="1" sz="3200" spc="0" u="none">
                <a:solidFill>
                  <a:srgbClr val="663300">
                    <a:alpha val="100.00%"/>
                  </a:srgbClr>
                </a:solidFill>
                <a:latin typeface="Calibri"/>
              </a:rPr>
              <a:t><![CDATA[Let Faith Arise In Our Prai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信實何廣大
]]></a:t>
            </a:r>
            <a:r>
              <a:rPr lang="en-US" b="1" sz="3200" spc="0" u="none">
                <a:solidFill>
                  <a:srgbClr val="663300">
                    <a:alpha val="100.00%"/>
                  </a:srgbClr>
                </a:solidFill>
                <a:latin typeface="Calibri"/>
              </a:rPr>
              <a:t><![CDATA[53, Great is Thy Faithfuln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Deuteronomy 申命記
31:6-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你们当刚强壮胆，不要害怕，也不要畏惧他们，因为耶和华你的神和你同去。他必不撇下你，也不丢弃你。
]]></a:t>
            </a:r>
            <a:r>
              <a:rPr lang="en-US" sz="2400" spc="0" u="none">
                <a:solidFill>
                  <a:srgbClr val="000000">
                    <a:alpha val="100.00%"/>
                  </a:srgbClr>
                </a:solidFill>
                <a:latin typeface="Calibri"/>
              </a:rPr>
              <a:t><![CDATA[7 摩西召了约书亚来，在以色列众人眼前对他说，你当刚强壮胆。因为，你要和这百姓一同进入耶和华向他们列祖起誓应许所赐之地。你也要使他们承受那地为业。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Be strong and courageous. Do not be afraid or terrified because of them, for the Lord your God goes with you; he will never leave you nor forsake you."
]]></a:t>
            </a:r>
            <a:r>
              <a:rPr lang="en-US" sz="1800" spc="0" u="none">
                <a:solidFill>
                  <a:srgbClr val="000000">
                    <a:alpha val="100.00%"/>
                  </a:srgbClr>
                </a:solidFill>
                <a:latin typeface="Calibri"/>
              </a:rPr>
              <a:t><![CDATA[7 Then Moses summoned Joshua and said to him in the presence of all Israel, "Be strong and courageous, for you must go with this people into the land that the Lord swore to their forefathers to give them, and you must divide it among them as their inheritanc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耶和华必在你前面行。他必与你同在，必不撇下你，也不丢弃你。不要惧怕，也不要惊惶。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The Lord himself goes before you and will be with you; he will never leave you nor forsake you. Do not be afraid; do not be discourage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一切全獻上
]]></a:t>
            </a:r>
            <a:r>
              <a:rPr lang="en-US" b="1" sz="3200" spc="0" u="none">
                <a:solidFill>
                  <a:srgbClr val="663300">
                    <a:alpha val="100.00%"/>
                  </a:srgbClr>
                </a:solidFill>
                <a:latin typeface="Calibri"/>
              </a:rPr>
              <a:t><![CDATA[353, I Surrender Al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65">
  <a:themeElements>
    <a:clrScheme name="Theme6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55">
  <a:themeElements>
    <a:clrScheme name="Theme5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24">
  <a:themeElements>
    <a:clrScheme name="Theme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77">
  <a:themeElements>
    <a:clrScheme name="Theme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2023-02-14T16:37:13Z</dcterms:created>
  <dcterms:modified xsi:type="dcterms:W3CDTF">2023-02-14T16:37:13Z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