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presProps" Target="presProps.xml"/>
  <Relationship Id="rId27" Type="http://schemas.openxmlformats.org/officeDocument/2006/relationships/viewProps" Target="viewProps.xml"/>
  <Relationship Id="rId2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734090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73409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734090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734090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3年03月12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4:32-37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那许多信的人，都是一心一意的，没有一人说，他的东西有一样是自己的，都是大家公用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使徒大有能力，见证主耶稣复活。众人也都蒙大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All the believers were one in heart and mind. No one claimed that any of his possessions was his own, but they shared everything they ha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3 With great power the apostles continued to testify to the resurrection of the Lord Jesus, and much grace was upon them all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内中也没有一个缺乏的，因为人人将田产房屋都卖了，把所卖的价银拿来，放在使徒脚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照各人所需用的，分给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4 There were no needy persons among them. For from time to time those who owned lands or houses sold them, brought the money from the sales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5 and put it at the apostles' feet, and it was distributed to anyone as he had need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有一个利未人，生在居比路，名叫约瑟，使徒称他为巴拿巴。（巴拿巴翻出来，就是劝慰子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他有田地，也卖了，把价银拿来，放在使徒脚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6 Joseph, a Levite from Cyprus, whom the apostles called Barnabas (which means Son of Encouragement)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7 sold a field he owned and brought the money and put it at the apostles' feet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教会的向心力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athering + Groups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illy Mahaffey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聖靈之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250, Spirit Song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知誰掌管明天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I Know Who Holds Tomorrow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33:1-3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上行之诗。）看哪，弟兄和睦同居，是何等的善，何等的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这好比那贵重的油，浇在亚伦的头上，流到胡须，又流到他的衣襟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How good and pleasant it is when brothers live together in unity!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It is like precious oil poured on the head, running down on the beard, running down on Aaron's beard, down upon the collar of his robes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又好比黑门的甘露，降在锡安山。因为在那里有耶和华所命定的福，就是永远的生命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It is as if the dew of Hermon were falling on Mount Zion. For there the Lord bestows his blessing, even life forevermore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感謝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08, Thanks to God for My Redeem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2">
  <a:themeElements>
    <a:clrScheme name="Theme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2">
  <a:themeElements>
    <a:clrScheme name="Theme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20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2023-03-09T01:17:10Z</dcterms:created>
  <dcterms:modified xsi:type="dcterms:W3CDTF">2023-03-09T01:17:10Z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