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82852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82852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82852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82852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4月0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寶貴十架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ecious Cross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因為有祢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Because of You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不是我，乃是基督在裡面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et Not I But Through Christ In Me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ood Friday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2023-03-19T23:36:32Z</dcterms:created>
  <dcterms:modified xsi:type="dcterms:W3CDTF">2023-03-19T23:36:32Z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