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4240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4240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4240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4240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4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9: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扫罗仍然向主的门徒，口吐威吓凶杀的话，去见大祭司，
]]></a:t>
            </a:r>
            <a:r>
              <a:rPr lang="en-US" sz="2400" spc="0" u="none">
                <a:solidFill>
                  <a:srgbClr val="000000">
                    <a:alpha val="100.00%"/>
                  </a:srgbClr>
                </a:solidFill>
                <a:latin typeface="Calibri"/>
              </a:rPr>
              <a:t><![CDATA[2 求文书给大马色的各会堂，若是找着信奉这道的人，无论男女，都准他捆绑带到耶路撒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Meanwhile, Saul was still breathing out murderous threats against the Lord's disciples. He went to the high priest
]]></a:t>
            </a:r>
            <a:r>
              <a:rPr lang="en-US" sz="1800" spc="0" u="none">
                <a:solidFill>
                  <a:srgbClr val="000000">
                    <a:alpha val="100.00%"/>
                  </a:srgbClr>
                </a:solidFill>
                <a:latin typeface="Calibri"/>
              </a:rPr>
              <a:t><![CDATA[2 and asked him for letters to the synagogues in Damascus, so that if he found any there who belonged to the Way, whether men or women, he might take them as prisoners to Jerusal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扫罗行路，将到大马色，忽然从天上发光，四面照着他。
]]></a:t>
            </a:r>
            <a:r>
              <a:rPr lang="en-US" sz="2400" spc="0" u="none">
                <a:solidFill>
                  <a:srgbClr val="000000">
                    <a:alpha val="100.00%"/>
                  </a:srgbClr>
                </a:solidFill>
                <a:latin typeface="Calibri"/>
              </a:rPr>
              <a:t><![CDATA[4 他就仆倒在地，听见有声音对他说，扫罗，扫罗，你为什么逼迫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s he neared Damascus on his journey, suddenly a light from heaven flashed around him.
]]></a:t>
            </a:r>
            <a:r>
              <a:rPr lang="en-US" sz="1800" spc="0" u="none">
                <a:solidFill>
                  <a:srgbClr val="000000">
                    <a:alpha val="100.00%"/>
                  </a:srgbClr>
                </a:solidFill>
                <a:latin typeface="Calibri"/>
              </a:rPr>
              <a:t><![CDATA[4 He fell to the ground and heard a voice say to him, "Saul, Saul, why do you persecute 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说，主阿，你是谁。主说，我就是你所逼迫的耶稣。
]]></a:t>
            </a:r>
            <a:r>
              <a:rPr lang="en-US" sz="2400" spc="0" u="none">
                <a:solidFill>
                  <a:srgbClr val="000000">
                    <a:alpha val="100.00%"/>
                  </a:srgbClr>
                </a:solidFill>
                <a:latin typeface="Calibri"/>
              </a:rPr>
              <a:t><![CDATA[6 起来，进城去，你所当作的事，必有人告诉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are you, Lord? Saul asked.
]]></a:t>
            </a:r>
            <a:r>
              <a:rPr lang="en-US" sz="1800" spc="0" u="none">
                <a:solidFill>
                  <a:srgbClr val="000000">
                    <a:alpha val="100.00%"/>
                  </a:srgbClr>
                </a:solidFill>
                <a:latin typeface="Calibri"/>
              </a:rPr>
              <a:t><![CDATA[6 I am Jesus, whom you are persecuting, he replied. "Now get up and go into the city, and you will be told what you must d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同行的人，站在那里，说不出话来，听见声音，却看不见人。
]]></a:t>
            </a:r>
            <a:r>
              <a:rPr lang="en-US" sz="2400" spc="0" u="none">
                <a:solidFill>
                  <a:srgbClr val="000000">
                    <a:alpha val="100.00%"/>
                  </a:srgbClr>
                </a:solidFill>
                <a:latin typeface="Calibri"/>
              </a:rPr>
              <a:t><![CDATA[8 扫罗从地上起来，睁开眼睛，竟不能看见什么。有人拉他的手，领他进了大马色。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men traveling with Saul stood there speechless; they heard the sound but did not see anyone.
]]></a:t>
            </a:r>
            <a:r>
              <a:rPr lang="en-US" sz="1800" spc="0" u="none">
                <a:solidFill>
                  <a:srgbClr val="000000">
                    <a:alpha val="100.00%"/>
                  </a:srgbClr>
                </a:solidFill>
                <a:latin typeface="Calibri"/>
              </a:rPr>
              <a:t><![CDATA[8 Saul got up from the ground, but when he opened his eyes he could see nothing. So they led him by the hand into Damasc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三日不能看见，也不吃，也不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ree days he was blind, and did not eat or drink anyth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生命元年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Beginning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万王之王
]]></a:t>
            </a:r>
            <a:r>
              <a:rPr lang="en-US" b="1" sz="3200" spc="0" u="none">
                <a:solidFill>
                  <a:srgbClr val="663300">
                    <a:alpha val="100.00%"/>
                  </a:srgbClr>
                </a:solidFill>
                <a:latin typeface="Calibri"/>
              </a:rPr>
              <a:t><![CDATA[King of Ki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配得全所有
]]></a:t>
            </a:r>
            <a:r>
              <a:rPr lang="en-US" b="1" sz="3200" spc="0" u="none">
                <a:solidFill>
                  <a:srgbClr val="663300">
                    <a:alpha val="100.00%"/>
                  </a:srgbClr>
                </a:solidFill>
                <a:latin typeface="Calibri"/>
              </a:rPr>
              <a:t><![CDATA[Worthy of It 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2:4-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然而神既有丰富的怜悯。因他爱我们的大爱，
]]></a:t>
            </a:r>
            <a:r>
              <a:rPr lang="en-US" sz="2400" spc="0" u="none">
                <a:solidFill>
                  <a:srgbClr val="000000">
                    <a:alpha val="100.00%"/>
                  </a:srgbClr>
                </a:solidFill>
                <a:latin typeface="Calibri"/>
              </a:rPr>
              <a:t><![CDATA[5 当我们死在过犯中的时候，便叫我们与基督一同活过来。（你们得救是本乎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But because of his great love for us, God, who is rich in mercy,
]]></a:t>
            </a:r>
            <a:r>
              <a:rPr lang="en-US" sz="1800" spc="0" u="none">
                <a:solidFill>
                  <a:srgbClr val="000000">
                    <a:alpha val="100.00%"/>
                  </a:srgbClr>
                </a:solidFill>
                <a:latin typeface="Calibri"/>
              </a:rPr>
              <a:t><![CDATA[5 made us alive with Christ even when we were dead in transgressions--it is by grace you have been sav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他又叫我们与基督耶稣一同复活，一同坐在天上，
]]></a:t>
            </a:r>
            <a:r>
              <a:rPr lang="en-US" sz="2400" spc="0" u="none">
                <a:solidFill>
                  <a:srgbClr val="000000">
                    <a:alpha val="100.00%"/>
                  </a:srgbClr>
                </a:solidFill>
                <a:latin typeface="Calibri"/>
              </a:rPr>
              <a:t><![CDATA[7 要将他极丰富的恩典，就是他在基督耶稣里向我们所施的恩慈，显明给后来的世代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And God raised us up with Christ and seated us with him in the heavenly realms in Christ Jesus,
]]></a:t>
            </a:r>
            <a:r>
              <a:rPr lang="en-US" sz="1800" spc="0" u="none">
                <a:solidFill>
                  <a:srgbClr val="000000">
                    <a:alpha val="100.00%"/>
                  </a:srgbClr>
                </a:solidFill>
                <a:latin typeface="Calibri"/>
              </a:rPr>
              <a:t><![CDATA[7 in order that in the coming ages he might show the incomparable riches of his grace, expressed in his kindness to us in Christ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歌颂复活主
]]></a:t>
            </a:r>
            <a:r>
              <a:rPr lang="en-US" b="1" sz="3200" spc="0" u="none">
                <a:solidFill>
                  <a:srgbClr val="663300">
                    <a:alpha val="100.00%"/>
                  </a:srgbClr>
                </a:solidFill>
                <a:latin typeface="Calibri"/>
              </a:rPr>
              <a:t><![CDATA[Praise the resurrected Lo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2023-04-02T03:56:03Z</dcterms:created>
  <dcterms:modified xsi:type="dcterms:W3CDTF">2023-04-02T03:56:03Z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