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Masters/slideMaster2.xml" ContentType="application/vnd.openxmlformats-officedocument.presentationml.slideMaster+xml"/>
  <Override PartName="/ppt/theme/theme2.xml" ContentType="application/vnd.openxmlformats-officedocument.theme+xml"/>
  <Override PartName="/ppt/slideLayouts/slideLayout2.xml" ContentType="application/vnd.openxmlformats-officedocument.presentationml.slideLayout+xml"/>
  <Override PartName="/ppt/slideMasters/slideMaster3.xml" ContentType="application/vnd.openxmlformats-officedocument.presentationml.slideMaster+xml"/>
  <Override PartName="/ppt/theme/theme3.xml" ContentType="application/vnd.openxmlformats-officedocument.theme+xml"/>
  <Override PartName="/ppt/slideLayouts/slideLayout3.xml" ContentType="application/vnd.openxmlformats-officedocument.presentationml.slideLayout+xml"/>
  <Override PartName="/ppt/slideMasters/slideMaster4.xml" ContentType="application/vnd.openxmlformats-officedocument.presentationml.slideMaster+xml"/>
  <Override PartName="/ppt/theme/theme4.xml" ContentType="application/vnd.openxmlformats-officedocument.theme+xml"/>
  <Override PartName="/ppt/slideLayouts/slideLayout4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  <p:sldMasterId id="2147483684" r:id="rId4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x="9144000" cy="5143500" type="screen16x9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slideMaster" Target="slideMasters/slideMaster2.xml"/>
  <Relationship Id="rId3" Type="http://schemas.openxmlformats.org/officeDocument/2006/relationships/slideMaster" Target="slideMasters/slideMaster3.xml"/>
  <Relationship Id="rId4" Type="http://schemas.openxmlformats.org/officeDocument/2006/relationships/slideMaster" Target="slideMasters/slideMaster4.xml"/>
  <Relationship Id="rId5" Type="http://schemas.openxmlformats.org/officeDocument/2006/relationships/theme" Target="theme/theme1.xml"/>
  <Relationship Id="rId6" Type="http://schemas.openxmlformats.org/officeDocument/2006/relationships/slide" Target="slides/slide1.xml"/>
  <Relationship Id="rId7" Type="http://schemas.openxmlformats.org/officeDocument/2006/relationships/slide" Target="slides/slide2.xml"/>
  <Relationship Id="rId8" Type="http://schemas.openxmlformats.org/officeDocument/2006/relationships/slide" Target="slides/slide3.xml"/>
  <Relationship Id="rId9" Type="http://schemas.openxmlformats.org/officeDocument/2006/relationships/slide" Target="slides/slide4.xml"/>
  <Relationship Id="rId10" Type="http://schemas.openxmlformats.org/officeDocument/2006/relationships/slide" Target="slides/slide5.xml"/>
  <Relationship Id="rId11" Type="http://schemas.openxmlformats.org/officeDocument/2006/relationships/slide" Target="slides/slide6.xml"/>
  <Relationship Id="rId12" Type="http://schemas.openxmlformats.org/officeDocument/2006/relationships/slide" Target="slides/slide7.xml"/>
  <Relationship Id="rId13" Type="http://schemas.openxmlformats.org/officeDocument/2006/relationships/slide" Target="slides/slide8.xml"/>
  <Relationship Id="rId14" Type="http://schemas.openxmlformats.org/officeDocument/2006/relationships/slide" Target="slides/slide9.xml"/>
  <Relationship Id="rId15" Type="http://schemas.openxmlformats.org/officeDocument/2006/relationships/slide" Target="slides/slide10.xml"/>
  <Relationship Id="rId16" Type="http://schemas.openxmlformats.org/officeDocument/2006/relationships/slide" Target="slides/slide11.xml"/>
  <Relationship Id="rId17" Type="http://schemas.openxmlformats.org/officeDocument/2006/relationships/slide" Target="slides/slide12.xml"/>
  <Relationship Id="rId18" Type="http://schemas.openxmlformats.org/officeDocument/2006/relationships/slide" Target="slides/slide13.xml"/>
  <Relationship Id="rId19" Type="http://schemas.openxmlformats.org/officeDocument/2006/relationships/slide" Target="slides/slide14.xml"/>
  <Relationship Id="rId20" Type="http://schemas.openxmlformats.org/officeDocument/2006/relationships/slide" Target="slides/slide15.xml"/>
  <Relationship Id="rId21" Type="http://schemas.openxmlformats.org/officeDocument/2006/relationships/slide" Target="slides/slide16.xml"/>
  <Relationship Id="rId22" Type="http://schemas.openxmlformats.org/officeDocument/2006/relationships/slide" Target="slides/slide17.xml"/>
  <Relationship Id="rId23" Type="http://schemas.openxmlformats.org/officeDocument/2006/relationships/slide" Target="slides/slide18.xml"/>
  <Relationship Id="rId24" Type="http://schemas.openxmlformats.org/officeDocument/2006/relationships/slide" Target="slides/slide19.xml"/>
  <Relationship Id="rId25" Type="http://schemas.openxmlformats.org/officeDocument/2006/relationships/slide" Target="slides/slide20.xml"/>
  <Relationship Id="rId26" Type="http://schemas.openxmlformats.org/officeDocument/2006/relationships/presProps" Target="presProps.xml"/>
  <Relationship Id="rId27" Type="http://schemas.openxmlformats.org/officeDocument/2006/relationships/viewProps" Target="viewProps.xml"/>
  <Relationship Id="rId28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2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3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4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background_1.jpg"/>
  <Relationship Id="rId3" Type="http://schemas.openxmlformats.org/officeDocument/2006/relationships/theme" Target="../theme/theme1.xml"/>
</Relationships>

</file>

<file path=ppt/slideMasters/_rels/slideMaster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image" Target="../media/background_2.jpg"/>
  <Relationship Id="rId3" Type="http://schemas.openxmlformats.org/officeDocument/2006/relationships/theme" Target="../theme/theme2.xml"/>
</Relationships>

</file>

<file path=ppt/slideMasters/_rels/slideMaster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  <Relationship Id="rId2" Type="http://schemas.openxmlformats.org/officeDocument/2006/relationships/image" Target="../media/background_3.jpg"/>
  <Relationship Id="rId3" Type="http://schemas.openxmlformats.org/officeDocument/2006/relationships/theme" Target="../theme/theme3.xml"/>
</Relationships>

</file>

<file path=ppt/slideMasters/_rels/slideMaster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4.xml"/>
  <Relationship Id="rId2" Type="http://schemas.openxmlformats.org/officeDocument/2006/relationships/image" Target="../media/background_4.jpg"/>
  <Relationship Id="rId3" Type="http://schemas.openxmlformats.org/officeDocument/2006/relationships/theme" Target="../theme/theme4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370763094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370763095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370763096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370763097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image" Target="../media/logo_Chinese1.png"/>
</Relationships>

</file>

<file path=ppt/slides/_rels/slide1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1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1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1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1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1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1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1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1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1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4.xml"/>
</Relationships>

</file>

<file path=ppt/slides/_rels/slide2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4.xml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4.xml"/>
</Relationships>

</file>

<file path=ppt/slides/_rels/slide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428750" y="714375"/>
          <a:ext cx="8382000" cy="4429125"/>
          <a:chOff x="1428750" y="714375"/>
          <a:chExt cx="8382000" cy="4429125"/>
        </a:xfrm>
      </p:grpSpPr>
      <p:pic>
        <p:nvPicPr>
          <p:cNvPr id="1" name="Chinese logo" descr="Chinese 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5575" y="809625"/>
            <a:ext cx="819150" cy="81915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1428750" y="714375"/>
            <a:ext cx="6667500" cy="200025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20%"/>
              </a:lnSpc>
            </a:pPr>
            <a:r>
              <a:rPr lang="en-US" b="1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023年04月23日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主日崇拜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2800" spc="0" u="none">
                <a:solidFill>
                  <a:srgbClr val="000000">
                    <a:alpha val="100.00%"/>
                  </a:srgbClr>
                </a:solidFill>
                <a:latin typeface="楷体"/>
              </a:rPr>
              <a:t><![CDATA[教会聚会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1714500" y="2762250"/>
            <a:ext cx="6667500" cy="123825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b="1" sz="2000" spc="0" u="none">
                <a:solidFill>
                  <a:srgbClr val="000000">
                    <a:alpha val="100.00%"/>
                  </a:srgbClr>
                </a:solidFill>
                <a:latin typeface="楷体"/>
              </a:rPr>
              <a:t><![CDATA[  中文崇拜：每周日上午  9:30 , Baskin Chapel
中文主日學：每周日上午 11:00 , 教室2140B
  生命團契：每周五晚上  6:30 , 教室2103]]></a:t>
            </a:r>
          </a:p>
        </p:txBody>
      </p:sp>
      <p:sp>
        <p:nvSpPr>
          <p:cNvPr id="4" name=""/>
          <p:cNvSpPr txBox="1"/>
          <p:nvPr/>
        </p:nvSpPr>
        <p:spPr>
          <a:xfrm>
            <a:off x="2190750" y="3952875"/>
            <a:ext cx="4762500" cy="47625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20%"/>
              </a:lnSpc>
            </a:pPr>
            <a:r>
              <a:rPr lang="en-US" b="1" sz="2400" spc="0" u="none">
                <a:solidFill>
                  <a:srgbClr val="000000">
                    <a:alpha val="100.00%"/>
                  </a:srgbClr>
                </a:solidFill>
                <a:latin typeface="楷体"/>
              </a:rPr>
              <a:t><![CDATA[请大家安静，预备心]]>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619250"/>
          <a:ext cx="7429500" cy="3143250"/>
          <a:chOff x="1714500" y="1619250"/>
          <a:chExt cx="7429500" cy="3143250"/>
        </a:xfrm>
      </p:grpSpPr>
      <p:sp>
        <p:nvSpPr>
          <p:cNvPr id="1" name=""/>
          <p:cNvSpPr txBox="1"/>
          <p:nvPr/>
        </p:nvSpPr>
        <p:spPr>
          <a:xfrm>
            <a:off x="1714500" y="1619250"/>
            <a:ext cx="5715000" cy="1524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20%"/>
              </a:lnSpc>
            </a:pPr>
            <a:r>
              <a:rPr lang="en-US" b="1" sz="32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Acts 使徒行傳
13:1-5]]>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 在安提阿的教会中，有几位先知和教师，就是巴拿巴，和称呼尼结的西面，古利奈人路求，与分封之王希律同养的马念，并扫罗。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 他们事奉主，禁食的时候，圣灵说，要为我分派巴拿巴和扫罗，去作我召他们所作的工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 In the church at Antioch there were prophets and teachers: Barnabas, Simeon called Niger, Lucius of Cyrene, Manaen (who had been brought up with Herod the tetrarch) and Saul.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 While they were worshiping the Lord and fasting, the Holy Spirit said, "Set apart for me Barnabas and Saul for the work to which I have called them."
]]>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3 于是禁食祷告，按手在他们头上，就打发他们去了。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4 他们既被圣灵差遣，就下到西流基，从那里坐船往居比路去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3 So after they had fasted and prayed, they placed their hands on them and sent them off.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4 The two of them, sent on their way by the Holy Spirit, went down to Seleucia and sailed from there to Cyprus.
]]>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5 到了撒拉米，就在犹太人各会堂里传讲神的道。也有约翰作他们的帮手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5 When they arrived at Salamis, they proclaimed the word of God in the Jewish synagogues. John was with them as their helper.
]]>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762000" y="476250"/>
          <a:ext cx="8382000" cy="4286250"/>
          <a:chOff x="762000" y="476250"/>
          <a:chExt cx="8382000" cy="4286250"/>
        </a:xfrm>
      </p:grpSpPr>
      <p:sp>
        <p:nvSpPr>
          <p:cNvPr id="1" name=""/>
          <p:cNvSpPr txBox="1"/>
          <p:nvPr/>
        </p:nvSpPr>
        <p:spPr>
          <a:xfrm>
            <a:off x="762000" y="476250"/>
            <a:ext cx="7620000" cy="3810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今日證道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4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教会倍增的重要性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2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Multiplication Matter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2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Pastor Jay Strother]]>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默 祷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Prayerful Meditation]]>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報 告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Announcements]]>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476250" y="285750"/>
          <a:ext cx="7905750" cy="4572000"/>
          <a:chOff x="476250" y="285750"/>
          <a:chExt cx="7905750" cy="4572000"/>
        </a:xfrm>
      </p:grpSpPr>
      <p:sp>
        <p:nvSpPr>
          <p:cNvPr id="1" name=""/>
          <p:cNvSpPr txBox="1"/>
          <p:nvPr/>
        </p:nvSpPr>
        <p:spPr>
          <a:xfrm>
            <a:off x="476250" y="285750"/>
            <a:ext cx="4572000" cy="1143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000" spc="0" u="none">
                <a:solidFill>
                  <a:srgbClr val="0070C0">
                    <a:alpha val="100.00%"/>
                  </a:srgbClr>
                </a:solidFill>
                <a:latin typeface="楷体"/>
              </a:rPr>
              <a:t><![CDATA[BBC 中文事工通知
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62000" y="1714500"/>
            <a:ext cx="7143750" cy="2857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歡迎新朋友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Welcome New Friends]]>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祝 福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Benediction]]>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476375"/>
          <a:ext cx="8382000" cy="3381375"/>
          <a:chOff x="1714500" y="1476375"/>
          <a:chExt cx="8382000" cy="3381375"/>
        </a:xfrm>
      </p:grpSpPr>
      <p:sp>
        <p:nvSpPr>
          <p:cNvPr id="1" name=""/>
          <p:cNvSpPr txBox="1"/>
          <p:nvPr/>
        </p:nvSpPr>
        <p:spPr>
          <a:xfrm>
            <a:off x="171450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8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你信實何廣大
]]></a:t>
            </a:r>
            <a:r>
              <a:rPr lang="en-US" b="1" sz="32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53, Great is Thy Faithfulness]]>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彼此問安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Greeting of Peace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476375"/>
          <a:ext cx="8382000" cy="3381375"/>
          <a:chOff x="1714500" y="1476375"/>
          <a:chExt cx="8382000" cy="3381375"/>
        </a:xfrm>
      </p:grpSpPr>
      <p:sp>
        <p:nvSpPr>
          <p:cNvPr id="1" name=""/>
          <p:cNvSpPr txBox="1"/>
          <p:nvPr/>
        </p:nvSpPr>
        <p:spPr>
          <a:xfrm>
            <a:off x="171450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8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十架為我榮耀
]]></a:t>
            </a:r>
            <a:r>
              <a:rPr lang="en-US" b="1" sz="32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192, Near the Cross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619250"/>
          <a:ext cx="7429500" cy="3143250"/>
          <a:chOff x="1714500" y="1619250"/>
          <a:chExt cx="7429500" cy="3143250"/>
        </a:xfrm>
      </p:grpSpPr>
      <p:sp>
        <p:nvSpPr>
          <p:cNvPr id="1" name=""/>
          <p:cNvSpPr txBox="1"/>
          <p:nvPr/>
        </p:nvSpPr>
        <p:spPr>
          <a:xfrm>
            <a:off x="1714500" y="1619250"/>
            <a:ext cx="5715000" cy="1524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20%"/>
              </a:lnSpc>
            </a:pPr>
            <a:r>
              <a:rPr lang="en-US" b="1" sz="32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Lamentations 耶利米哀歌
3:22-25]]>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2 我们不至消灭，是出于耶和华诸般的慈爱。是因他的怜悯不至断绝。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3 每早晨，这都是新的。你的诚实极其广大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2 Because of the Lord 's great love we are not consumed, for his compassions never fail.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3 They are new every morning; great is your faithfulness.
]]>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4 我心里说，耶和华是我的分，因此，我要仰望他。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5 凡等候耶和华，心里寻求他的，耶和华必施恩给他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4 I say to myself, "The Lord is my portion; therefore I will wait for him."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5 The Lord is good to those whose hope is in him, to the one who seeks him;
]]>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祈禱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Prayer]]>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476375"/>
          <a:ext cx="8382000" cy="3381375"/>
          <a:chOff x="1714500" y="1476375"/>
          <a:chExt cx="8382000" cy="3381375"/>
        </a:xfrm>
      </p:grpSpPr>
      <p:sp>
        <p:nvSpPr>
          <p:cNvPr id="1" name=""/>
          <p:cNvSpPr txBox="1"/>
          <p:nvPr/>
        </p:nvSpPr>
        <p:spPr>
          <a:xfrm>
            <a:off x="171450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8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我要一心稱謝你
]]></a:t>
            </a:r>
            <a:r>
              <a:rPr lang="en-US" b="1" sz="32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Lord, I Praise with All of My Heart]]>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奉獻祈禱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Offertory Prayer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65">
  <a:themeElements>
    <a:clrScheme name="Theme6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65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65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eme77">
  <a:themeElements>
    <a:clrScheme name="Theme7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77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77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eme25">
  <a:themeElements>
    <a:clrScheme name="Theme2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25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25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eme41">
  <a:themeElements>
    <a:clrScheme name="Theme4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41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41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20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2023-04-17T15:53:40Z</dcterms:created>
  <dcterms:modified xsi:type="dcterms:W3CDTF">2023-04-17T15:53:40Z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