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26557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26557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265573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265573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5月14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16:11-15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于是从特罗亚开船，一直行到撒摩特喇，第二天到了尼亚波利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从那里来到腓立比，就是马其顿这一方的头一个城。也是罗马的驻防城。我们在这城里住了几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From Troas we put out to sea and sailed straight for Samothrace, and the next day on to Neapoli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From there we traveled to Philippi, a Roman colony and the leading city of that district of Macedonia. And we stayed there several day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当安息日，我们出城门，到了河边，知道那里有一个祷告的地方，我们就坐下对那聚会的妇女讲道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有一个卖紫色布疋的妇人，名叫吕底亚，是推雅推喇城的人，素来敬拜神。她听见了，主就开导她的心，叫她留心听保罗所讲的话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On the Sabbath we went outside the city gate to the river, where we expected to find a place of prayer. We sat down and began to speak to the women who had gathered the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One of those listening was a woman named Lydia, a dealer in purple cloth from the city of Thyatira, who was a worshiper of God. The Lord opened her heart to respond to Paul's message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她和她一家，既领了洗，便求我们说，你们若以为我是真信主的，（或作你们若以为我是忠心事主的）请到我家里来住。于是强留我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When she and the members of her household were baptized, she invited us to her home. "If you consider me a believer in the Lord," she said, "come and stay at my house." And she persuaded u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峰回路转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ngs have taken a new turn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當轉眼仰望耶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270, Turn Your Eyes Upon Jesu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的爱不离不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r love never Fail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overbs 箴言
3:1-6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我儿，不要忘记我的法则。（或作指教）你心要谨守我的诫命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因为他必将长久的日子，生命的年数，与平安，加给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My son, do not forget my teaching, but keep my commands in your heart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for they will prolong your life many years and bring you prosperity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不可使慈爱诚实离开你。要系在你颈项上，刻在你心版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这样，你必在神和世人眼前蒙恩宠，有聪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Let love and faithfulness never leave you; bind them around your neck, write them on the tablet of your hear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en you will win favor and a good name in the sight of God and man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要专心仰赖耶和华，不可倚靠自己的聪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在你一切所行的事上，都要认定他，他必指引你的路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rust in the Lord with all your heart and lean not on your own understanding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in all your ways acknowledge him, and he will make your paths straight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感謝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08, Thanks to God for My Redeem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2023-05-09T13:37:41Z</dcterms:created>
  <dcterms:modified xsi:type="dcterms:W3CDTF">2023-05-09T13:37:41Z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