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381675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38167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381676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381676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5月28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26:12-23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那时，我领了祭司长的权柄和命令，往大马色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王阿，我在路上，晌午的时候，看见从天发光，比日头还亮，四面照着我，并与我同行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On one of these journeys I was going to Damascus with the authority and commission of the chief priest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About noon, O king, as I was on the road, I saw a light from heaven, brighter than the sun, blazing around me and my companion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我们都仆倒在地，我就听见有声音，用希伯来话，向我说，扫罗，扫罗，为什么逼迫我。你用脚踢刺是难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我说，主阿，你是谁。主说，我就是你所逼迫的耶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We all fell to the ground, and I heard a voice saying to me in Aramaic, 'Saul, Saul, why do you persecute me? It is hard for you to kick against the goads.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Then I asked, 'Who are you, Lord?'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你起来站着，我特意向你显现，要派你作执事作见证，将你所看见的事，和我将要指示你的事，证明出来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我也要救你脱离百姓和外邦人的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6  'I am Jesus, whom you are persecuting,' the Lord replied. 'Now get up and stand on your feet. I have appeared to you to appoint you as a servant and as a witness of what you have seen of me and what I will show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I will rescue you from your own people and from the Gentiles. I am sending you to them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我差你到他们那里去，要叫他们的眼睛得开，从黑暗中归向光明，从撒但权下归向神。又因信我，得蒙赦罪，和一切成圣的人同得基业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亚基帕王阿，我故此没有违背那从天上来的异象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8 to open their eyes and turn them from darkness to light, and from the power of Satan to God, so that they may receive forgiveness of sins and a place among those who are sanctified by faith in me.'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So then, King Agrippa, I was not disobedient to the vision from heaven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先在大马色，后在耶路撒冷，和犹太全地，以及外邦，劝勉他们应当悔改归向神，行事与悔改的心相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因此，犹太人在殿里拿住我，想要杀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First to those in Damascus, then to those in Jerusalem and in all Judea, and to the Gentiles also, I preached that they should repent and turn to God and prove their repentance by their deed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That is why the Jews seized me in the temple courts and tried to kill me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然而我蒙神的帮助，直到今日还站得住，对着尊贵卑贱老幼作见证。所讲的，并不外乎众先知和摩西所说，将来必成的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就是基督必须受害，并且因从死里复活，要首先把光明的道，传给百姓和外邦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But I have had God's help to this very day, and so I stand here and testify to small and great alike. I am saying nothing beyond what the prophets and Moses said would happen--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that the Christ would suffer and, as the first to rise from the dead, would proclaim light to his own people and to the Gentiles."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难忘的时刻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e Unforgettable Moment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充满我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Fill Me, Lord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的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are Our God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45:8-13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有恩惠，有怜悯，不轻易发怒，大有慈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耶和华善待万民，他的慈悲，覆庇他一切所造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is gracious and compassionate, slow to anger and rich in lov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e Lord is good to all; he has compassion on all he has made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和华阿，你一切所造，的都要称谢你。你的圣民也要称颂你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传说你国的荣耀，谈论你的大能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All you have made will praise you, O Lord ; your saints will extol you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They will tell of the glory of your kingdom and speak of your might,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好叫世人知道你大能的作为，并你国度威严的荣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你的国是永远的国，你执掌的权柄，存到万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so that all men may know of your mighty acts and the glorious splendor of your kingdom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Your kingdom is an everlasting kingdom, and your dominion endures through all generations. The Lord is faithful to all his promises and loving toward all he has made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谢谢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ank You Lord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7">
  <a:themeElements>
    <a:clrScheme name="Theme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53">
  <a:themeElements>
    <a:clrScheme name="Theme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34">
  <a:themeElements>
    <a:clrScheme name="Theme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2023-05-23T00:08:05Z</dcterms:created>
  <dcterms:modified xsi:type="dcterms:W3CDTF">2023-05-23T00:08:05Z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