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441586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44158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441586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441586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6月04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hilippians 腓立比書
4:6-7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应当一无挂虑，只要凡事借着祷告，祈求，和感谢，将你们所要的告诉神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神所赐出人意外的平安，必在基督耶稣里，保守你们的心怀意念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Do not be anxious about anything, but in everything, by prayer and petition, with thanksgiving, present your requests to Go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And the peace of God, which transcends all understanding, will guard your hearts and your minds in Christ Jesus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祷告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坐著為王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ou sit on the Thron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等候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Waiting Upon God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93:1-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耶和华作王。他以威严为衣穿上。耶和华以能力为衣，以能力束腰。世界就坚定，不得动摇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你的宝座从太初立定。你从亘古就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The Lord reigns, he is robed in majesty; the Lord is robed in majesty and is armed with strength. The world is firmly established; it cannot be mov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Your throne was established long ago; you are from all eternity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耶和华阿，大水扬起，大水发声，波浪澎湃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耶和华在高处大有能力，胜过诸水的响声，洋海的大浪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The seas have lifted up, O Lord , the seas have lifted up their voice; the seas have lifted up their pounding wav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Mightier than the thunder of the great waters, mightier than the breakers of the sea- the Lord on high is mighty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耶和华阿，你的法度最的确。你的殿永称为圣，是合宜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Your statutes stand firm; holiness adorns your house for endless days, O Lord 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耶和華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Heart of the Lord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1">
  <a:themeElements>
    <a:clrScheme name="Theme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6">
  <a:themeElements>
    <a:clrScheme name="Theme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2023-05-29T22:33:12Z</dcterms:created>
  <dcterms:modified xsi:type="dcterms:W3CDTF">2023-05-29T22:33:12Z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