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51167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511679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511679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7511679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06月11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們的神
]]></a:t>
            </a:r>
            <a:r>
              <a:rPr lang="en-US" b="1" sz="3200" spc="0" u="none">
                <a:solidFill>
                  <a:srgbClr val="663300">
                    <a:alpha val="100.00%"/>
                  </a:srgbClr>
                </a:solidFill>
                <a:latin typeface="Calibri"/>
              </a:rPr>
              <a:t><![CDATA[You are Our G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信實何廣大
]]></a:t>
            </a:r>
            <a:r>
              <a:rPr lang="en-US" b="1" sz="3200" spc="0" u="none">
                <a:solidFill>
                  <a:srgbClr val="663300">
                    <a:alpha val="100.00%"/>
                  </a:srgbClr>
                </a:solidFill>
                <a:latin typeface="Calibri"/>
              </a:rPr>
              <a:t><![CDATA[53, Great is Thy Faithfuln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谢谢你
]]></a:t>
            </a:r>
            <a:r>
              <a:rPr lang="en-US" b="1" sz="3200" spc="0" u="none">
                <a:solidFill>
                  <a:srgbClr val="663300">
                    <a:alpha val="100.00%"/>
                  </a:srgbClr>
                </a:solidFill>
                <a:latin typeface="Calibri"/>
              </a:rPr>
              <a:t><![CDATA[Thank You Lo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10:14-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然而人未曾信他，怎能求他呢？未曾听见他，怎能信他呢？没有传道的，怎能听见呢？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How, then, can they call on the one they have not believed in? And how can they believe in the one of whom they have not heard? And how can they hear without someone preaching to the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宣讲神的道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reach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theme/theme1.xml><?xml version="1.0" encoding="utf-8"?>
<a:theme xmlns:a="http://schemas.openxmlformats.org/drawingml/2006/main" name="Theme23">
  <a:themeElements>
    <a:clrScheme name="Theme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2">
  <a:themeElements>
    <a:clrScheme name="Theme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43">
  <a:themeElements>
    <a:clrScheme name="Theme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2023-06-07T01:15:22Z</dcterms:created>
  <dcterms:modified xsi:type="dcterms:W3CDTF">2023-06-07T01:15:22Z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