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606007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60600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606007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606007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6月18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Corinthians 歌林多後書
8:3-5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我可以证明他们是按着力量，而且也过了力量，自己甘心乐意的捐助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再三地求我们，准他们在这供给圣徒的恩情上有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For I testify that they gave as much as they were able, and even beyond their ability. Entirely on their own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they urgently pleaded with us for the privilege of sharing in this service to the saint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并且他们所作的，不但照我们所想望的，更照神的旨意，先把自己献给主，又归附了我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And they did not do as we expected, but they gave themselves first to the Lord and then to us in keeping with God's will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给予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ive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坐在寶座上聖潔羔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Holy Lamb on the Thron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心你要称颂耶和华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raise the Lord, O My Soul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overbs 箴言
3:9-10
Proverbs 箴言
11:24-2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你要以财物，和一切初熟的土产，尊荣耶和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这样，你的仓房，必充满有余，你的酒榨，有新酒盈溢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Honor the Lord with your wealth, with the firstfruits of all your crops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then your barns will be filled to overflowing, and your vats will brim over with new wine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有施散的，却更增添。有吝惜过度的，反致穷乏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好施舍的，必得丰裕。滋润人的，必得滋润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One man gives freely, yet gains even more; another withholds unduly, but comes to poverty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A generous man will prosper; he who refreshes others will himself be refreshed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主啊，我到你面前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Come Before Your Throne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2023-06-17T23:16:41Z</dcterms:created>
  <dcterms:modified xsi:type="dcterms:W3CDTF">2023-06-17T23:16:41Z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