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presProps" Target="presProps.xml"/>
  <Relationship Id="rId28" Type="http://schemas.openxmlformats.org/officeDocument/2006/relationships/viewProps" Target="viewProps.xml"/>
  <Relationship Id="rId2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633515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633515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633515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633515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3年06月25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全然獻上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This is My Offering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Ephesians 以弗所書
5:19-19
Acts 使徒行傳
16:25-26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当用诗章，颂词，灵歌，彼此对说，口唱心和地赞美主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Speak to one another with psalms, hymns and spiritual songs. Sing and make music in your heart to the Lord,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5 约在半夜，保罗和西拉，祷告唱诗赞美神，众囚犯也侧耳而听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6 忽然地大震动，甚至监牢的地基都摇动了。监门立刻全开，众囚犯的锁链也都松开了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5 About midnight Paul and Silas were praying and singing hymns to God, and the other prisoners were listening to them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6 Suddenly there was such a violent earthquake that the foundations of the prison were shaken. At once all the prison doors flew open, and everybody's chains came loose.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唱诗赞美主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ing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赞美中信心不断升起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Let Faith Arise In Our Praises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你信實何廣大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53, Great is Thy Faithfulness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145:6-13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人要传说你可畏之事的能力。我也要传扬你的大德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他们记念你的大恩，就要传出来，并要歌唱你的公义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They will tell of the power of your awesome works, and I will proclaim your great deed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They will celebrate your abundant goodness and joyfully sing of your righteousness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耶和华有恩惠，有怜悯，不轻易发怒，大有慈爱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耶和华善待万民，他的慈悲，覆庇他一切所造的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The Lord is gracious and compassionate, slow to anger and rich in lov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The Lord is good to all; he has compassion on all he has made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耶和华阿，你一切所造，的都要称谢你。你的圣民也要称颂你，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传说你国的荣耀，谈论你的大能，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All you have made will praise you, O Lord ; your saints will extol you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They will tell of the glory of your kingdom and speak of your might,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好叫世人知道你大能的作为，并你国度威严的荣耀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你的国是永远的国，你执掌的权柄，存到万代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so that all men may know of your mighty acts and the glorious splendor of your kingdom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Your kingdom is an everlasting kingdom, and your dominion endures through all generations. The Lord is faithful to all his promises and loving toward all he has made.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0">
  <a:themeElements>
    <a:clrScheme name="Theme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1">
  <a:themeElements>
    <a:clrScheme name="Theme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25">
  <a:themeElements>
    <a:clrScheme name="Theme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56">
  <a:themeElements>
    <a:clrScheme name="Theme5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2023-06-21T03:41:17Z</dcterms:created>
  <dcterms:modified xsi:type="dcterms:W3CDTF">2023-06-21T03:41:17Z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