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slide" Target="slides/slide28.xml"/>
  <Relationship Id="rId34" Type="http://schemas.openxmlformats.org/officeDocument/2006/relationships/slide" Target="slides/slide29.xml"/>
  <Relationship Id="rId35" Type="http://schemas.openxmlformats.org/officeDocument/2006/relationships/presProps" Target="presProps.xml"/>
  <Relationship Id="rId36" Type="http://schemas.openxmlformats.org/officeDocument/2006/relationships/viewProps" Target="viewProps.xml"/>
  <Relationship Id="rId3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749200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749200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749201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74920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7月0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传说你国的荣耀，谈论你的大能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好叫世人知道你大能的作为，并你国度威严的荣耀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hey will tell of the glory of your kingdom and speak of your might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so that all men may know of your mighty acts and the glorious splendor of your kingdom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的国是永远的国，你执掌的权柄，存到万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Your kingdom is an everlasting kingdom, and your dominion endures through all generations. The Lord is faithful to all his promises and loving toward all he has made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我的口要说出赞美耶和华的话。惟愿凡有血气的，都永永远远称颂他的圣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My mouth will speak in praise of the Lord . Let every creature praise his holy name for ever and ever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hilippians 腓立比書
1:1-11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基督耶稣的仆人保罗，和提摩太，写信给凡住腓立比，在基督耶稣里的众圣徒，和诸位监督，诸位执事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愿恩惠平安，从神我们的父，并主耶稣基督，归与你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Paul and Timothy, servants of Christ Jesus, To all the saints in Christ Jesus at Philippi, together with the overseers and deacons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Grace and peace to you from God our Father and the Lord Jesus Christ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每逢想念你们，就感谢我的神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（每逢为你们众人祈求的时候，常是欢欢喜喜地祈求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I thank my God every time I remember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In all my prayers for all of you, I always pray with joy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因为从头一天直到如今，你们是同心合意地兴旺福音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我深信那在你们心里动了善工的，必成全这工，直到耶稣基督的日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because of your partnership in the gospel from the first day until now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being confident of this, that he who began a good work in you will carry it on to completion until the day of Christ Jesus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神，我的父，我的磐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y God, My Father, My Rock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我为你们众人有这样的意念，原是应当的。因你们常在我心里，无论我是在捆锁之中，是辩明证实福音的时候，你们都与我一同得恩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我体会基督耶稣的心肠，切切地想念你们众人。这是神可以给我作见证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It is right for me to feel this way about all of you, since I have you in my heart; for whether I am in chains or defending and confirming the gospel, all of you share in God's grace with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God can testify how I long for all of you with the affection of Christ Jesus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我所祷告的，就是要你们的爱心，在知识和各样见识上，多而又多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使你们能分别是非，（或作喜爱那美好的事）作诚实无过的人，直到基督的日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And this is my prayer: that your love may abound more and more in knowledge and depth of insight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so that you may be able to discern what is best and may be pure and blameless until the day of Christ,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并靠着耶稣基督结满了仁义的果子，叫荣耀称赞归与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filled with the fruit of righteousness that comes through Jesus Christ--to the glory and praise of God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在感谢和祷告中的喜乐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Y in Thanksgiving and Pray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因你与我同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Because You Walk With M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45:1-13
Psalms 詩篇
145:21-2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赞美诗。）我的神我的王阿，我要尊崇你。我要永永远远称颂你的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要天天称颂你，也要永永远远赞美你的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 will exalt you, my God the King; I will praise your name for ever and eve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Every day I will praise you and extol your name for ever and ever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耶和华本为大，该受大赞美。其大无法测度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这代要对那代颂赞你的作为，也要传扬你的大能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Great is the Lord and most worthy of praise; his greatness no one can fatho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One generation will commend your works to another; they will tell of your mighty act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我要默念你威严的尊荣，和你奇妙的作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人要传说你可畏之事的能力。我也要传扬你的大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y will speak of the glorious splendor of your majesty, and I will meditate on your wonderful work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y will tell of the power of your awesome works, and I will proclaim your great deed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他们记念你的大恩，就要传出来，并要歌唱你的公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有恩惠，有怜悯，不轻易发怒，大有慈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y will celebrate your abundant goodness and joyfully sing of your righteousnes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Lord is gracious and compassionate, slow to anger and rich in love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耶和华善待万民，他的慈悲，覆庇他一切所造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耶和华阿，你一切所造，的都要称谢你。你的圣民也要称颂你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The Lord is good to all; he has compassion on all he has mad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ll you have made will praise you, O Lord ; your saints will extol you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2023-07-04T13:02:15Z</dcterms:created>
  <dcterms:modified xsi:type="dcterms:W3CDTF">2023-07-04T13:02:15Z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