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1975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1975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1975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1975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7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2:1-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所以在基督里若有什么劝勉，爱心有什么安慰，圣灵有什么交通，心中有什么慈悲怜悯，
]]></a:t>
            </a:r>
            <a:r>
              <a:rPr lang="en-US" sz="2400" spc="0" u="none">
                <a:solidFill>
                  <a:srgbClr val="000000">
                    <a:alpha val="100.00%"/>
                  </a:srgbClr>
                </a:solidFill>
                <a:latin typeface="Calibri"/>
              </a:rPr>
              <a:t><![CDATA[2 你们就要意念相同，爱心相同，有一样的心思，有一样的意念，使我的喜乐可以满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f you have any encouragement from being united with Christ, if any comfort from his love, if any fellowship with the Spirit, if any tenderness and compassion,
]]></a:t>
            </a:r>
            <a:r>
              <a:rPr lang="en-US" sz="1800" spc="0" u="none">
                <a:solidFill>
                  <a:srgbClr val="000000">
                    <a:alpha val="100.00%"/>
                  </a:srgbClr>
                </a:solidFill>
                <a:latin typeface="Calibri"/>
              </a:rPr>
              <a:t><![CDATA[2 then make my joy complete by being like-minded, having the same love, being one in spirit and purpo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凡事不可结党，不可贪图虚浮的荣耀。只要存心谦卑，各人看别人比自己强。
]]></a:t>
            </a:r>
            <a:r>
              <a:rPr lang="en-US" sz="2400" spc="0" u="none">
                <a:solidFill>
                  <a:srgbClr val="000000">
                    <a:alpha val="100.00%"/>
                  </a:srgbClr>
                </a:solidFill>
                <a:latin typeface="Calibri"/>
              </a:rPr>
              <a:t><![CDATA[4 各人不要单顾自己的事，也要顾别人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Do nothing out of selfish ambition or vain conceit, but in humility consider others better than yourselves.
]]></a:t>
            </a:r>
            <a:r>
              <a:rPr lang="en-US" sz="1800" spc="0" u="none">
                <a:solidFill>
                  <a:srgbClr val="000000">
                    <a:alpha val="100.00%"/>
                  </a:srgbClr>
                </a:solidFill>
                <a:latin typeface="Calibri"/>
              </a:rPr>
              <a:t><![CDATA[4 Each of you should look not only to your own interests, but also to the interests of oth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们当以基督耶稣的心为心。
]]></a:t>
            </a:r>
            <a:r>
              <a:rPr lang="en-US" sz="2400" spc="0" u="none">
                <a:solidFill>
                  <a:srgbClr val="000000">
                    <a:alpha val="100.00%"/>
                  </a:srgbClr>
                </a:solidFill>
                <a:latin typeface="Calibri"/>
              </a:rPr>
              <a:t><![CDATA[6 他本有神的形像，不以自己与神同等为强夺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r attitude should be the same as that of Christ Jesus:
]]></a:t>
            </a:r>
            <a:r>
              <a:rPr lang="en-US" sz="1800" spc="0" u="none">
                <a:solidFill>
                  <a:srgbClr val="000000">
                    <a:alpha val="100.00%"/>
                  </a:srgbClr>
                </a:solidFill>
                <a:latin typeface="Calibri"/>
              </a:rPr>
              <a:t><![CDATA[6 Who, being in very nature God, did not consider equality with God something to be grasp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反倒虚己，取了奴仆的形像，成为人的样式。
]]></a:t>
            </a:r>
            <a:r>
              <a:rPr lang="en-US" sz="2400" spc="0" u="none">
                <a:solidFill>
                  <a:srgbClr val="000000">
                    <a:alpha val="100.00%"/>
                  </a:srgbClr>
                </a:solidFill>
                <a:latin typeface="Calibri"/>
              </a:rPr>
              <a:t><![CDATA[8 既有人的样子，就自己卑微，存心顺服，以至于死，且死在十字架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made himself nothing, taking the very nature of a servant, being made in human likeness.
]]></a:t>
            </a:r>
            <a:r>
              <a:rPr lang="en-US" sz="1800" spc="0" u="none">
                <a:solidFill>
                  <a:srgbClr val="000000">
                    <a:alpha val="100.00%"/>
                  </a:srgbClr>
                </a:solidFill>
                <a:latin typeface="Calibri"/>
              </a:rPr>
              <a:t><![CDATA[8 And being found in appearance as a man, he humbled himself and became obedient to death-- even death on a cro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所以神将他升为至高，又赐给他那超乎万名之上的名，
]]></a:t>
            </a:r>
            <a:r>
              <a:rPr lang="en-US" sz="2400" spc="0" u="none">
                <a:solidFill>
                  <a:srgbClr val="000000">
                    <a:alpha val="100.00%"/>
                  </a:srgbClr>
                </a:solidFill>
                <a:latin typeface="Calibri"/>
              </a:rPr>
              <a:t><![CDATA[10 叫一切在天上的，地上的，和地底下的，因耶稣的名，无不屈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refore God exalted him to the highest place and gave him the name that is above every name,
]]></a:t>
            </a:r>
            <a:r>
              <a:rPr lang="en-US" sz="1800" spc="0" u="none">
                <a:solidFill>
                  <a:srgbClr val="000000">
                    <a:alpha val="100.00%"/>
                  </a:srgbClr>
                </a:solidFill>
                <a:latin typeface="Calibri"/>
              </a:rPr>
              <a:t><![CDATA[10 that at the name of Jesus every knee should bow, in heaven and on earth and under the ear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无不口称耶稣基督为主，使荣耀归与父神。
]]></a:t>
            </a:r>
            <a:r>
              <a:rPr lang="en-US" sz="2400" spc="0" u="none">
                <a:solidFill>
                  <a:srgbClr val="000000">
                    <a:alpha val="100.00%"/>
                  </a:srgbClr>
                </a:solidFill>
                <a:latin typeface="Calibri"/>
              </a:rPr>
              <a:t><![CDATA[12 这样看来，我亲爱的弟兄你们既是常顺服的，不但我在你们那里，就是我如今不在你们那里，更是顺服的，就当恐惧战兢，作成你们得救的工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nd every tongue confess that Jesus Christ is Lord, to the glory of God the Father.
]]></a:t>
            </a:r>
            <a:r>
              <a:rPr lang="en-US" sz="1800" spc="0" u="none">
                <a:solidFill>
                  <a:srgbClr val="000000">
                    <a:alpha val="100.00%"/>
                  </a:srgbClr>
                </a:solidFill>
                <a:latin typeface="Calibri"/>
              </a:rPr>
              <a:t><![CDATA[12 Therefore, my dear friends, as you have always obeyed--not only in my presence, but now much more in my absence--continue to work out your salvation with fear and trembl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因为你们立志行事，都是神在你们心里运行，为要成就他的美意。
]]></a:t>
            </a:r>
            <a:r>
              <a:rPr lang="en-US" sz="2400" spc="0" u="none">
                <a:solidFill>
                  <a:srgbClr val="000000">
                    <a:alpha val="100.00%"/>
                  </a:srgbClr>
                </a:solidFill>
                <a:latin typeface="Calibri"/>
              </a:rPr>
              <a:t><![CDATA[14 凡所行的，都不要发怨言，起争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for it is God who works in you to will and to act according to his good purpose.
]]></a:t>
            </a:r>
            <a:r>
              <a:rPr lang="en-US" sz="1800" spc="0" u="none">
                <a:solidFill>
                  <a:srgbClr val="000000">
                    <a:alpha val="100.00%"/>
                  </a:srgbClr>
                </a:solidFill>
                <a:latin typeface="Calibri"/>
              </a:rPr>
              <a:t><![CDATA[14 Do everything without complaining or argu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和華的心
]]></a:t>
            </a:r>
            <a:r>
              <a:rPr lang="en-US" b="1" sz="3200" spc="0" u="none">
                <a:solidFill>
                  <a:srgbClr val="663300">
                    <a:alpha val="100.00%"/>
                  </a:srgbClr>
                </a:solidFill>
                <a:latin typeface="Calibri"/>
              </a:rPr>
              <a:t><![CDATA[The Heart of the Lo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使你们无可指摘，诚实无伪，在这弯曲悖谬的世代，作神无瑕疵的儿女。你们显在这世代中，好像明光照耀，
]]></a:t>
            </a:r>
            <a:r>
              <a:rPr lang="en-US" sz="2400" spc="0" u="none">
                <a:solidFill>
                  <a:srgbClr val="000000">
                    <a:alpha val="100.00%"/>
                  </a:srgbClr>
                </a:solidFill>
                <a:latin typeface="Calibri"/>
              </a:rPr>
              <a:t><![CDATA[16 将生命的道表明出来，叫我在基督的日子，好夸我没有空跑，也没有徒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so that you may become blameless and pure, children of God without fault in a crooked and depraved generation, in which you shine like stars in the universe
]]></a:t>
            </a:r>
            <a:r>
              <a:rPr lang="en-US" sz="1800" spc="0" u="none">
                <a:solidFill>
                  <a:srgbClr val="000000">
                    <a:alpha val="100.00%"/>
                  </a:srgbClr>
                </a:solidFill>
                <a:latin typeface="Calibri"/>
              </a:rPr>
              <a:t><![CDATA[16 as you hold out the word of life--in order that I may boast on the day of Christ that I did not run or labor for noth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我以你们的信心为供献的祭物。我若被浇奠在其上，也是喜乐，并且与你们众人一同喜乐。
]]></a:t>
            </a:r>
            <a:r>
              <a:rPr lang="en-US" sz="2400" spc="0" u="none">
                <a:solidFill>
                  <a:srgbClr val="000000">
                    <a:alpha val="100.00%"/>
                  </a:srgbClr>
                </a:solidFill>
                <a:latin typeface="Calibri"/>
              </a:rPr>
              <a:t><![CDATA[18 你们也要照样喜乐，并且与我一同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But even if I am being poured out like a drink offering on the sacrifice and service coming from your faith, I am glad and rejoice with all of you.
]]></a:t>
            </a:r>
            <a:r>
              <a:rPr lang="en-US" sz="1800" spc="0" u="none">
                <a:solidFill>
                  <a:srgbClr val="000000">
                    <a:alpha val="100.00%"/>
                  </a:srgbClr>
                </a:solidFill>
                <a:latin typeface="Calibri"/>
              </a:rPr>
              <a:t><![CDATA[18 So you too should be glad and rejoice with m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以基督为榜样的喜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Joy in Christ’s Exampl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张联光牧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我願像你
]]></a:t>
            </a:r>
            <a:r>
              <a:rPr lang="en-US" b="1" sz="3200" spc="0" u="none">
                <a:solidFill>
                  <a:srgbClr val="663300">
                    <a:alpha val="100.00%"/>
                  </a:srgbClr>
                </a:solidFill>
                <a:latin typeface="Calibri"/>
              </a:rPr>
              <a:t><![CDATA[340, O, to Be Like Th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Peter 彼得後書
1:2-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愿恩惠平安，因你们认识神和我们主耶稣，多多地加给你们。
]]></a:t>
            </a:r>
            <a:r>
              <a:rPr lang="en-US" sz="2400" spc="0" u="none">
                <a:solidFill>
                  <a:srgbClr val="000000">
                    <a:alpha val="100.00%"/>
                  </a:srgbClr>
                </a:solidFill>
                <a:latin typeface="Calibri"/>
              </a:rPr>
              <a:t><![CDATA[3 神的神能已将一切关乎生命和虔敬的事赐给我们，皆因我们认识那用自己荣耀和美德召我们的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Grace and peace be yours in abundance through the knowledge of God and of Jesus our Lord.
]]></a:t>
            </a:r>
            <a:r>
              <a:rPr lang="en-US" sz="1800" spc="0" u="none">
                <a:solidFill>
                  <a:srgbClr val="000000">
                    <a:alpha val="100.00%"/>
                  </a:srgbClr>
                </a:solidFill>
                <a:latin typeface="Calibri"/>
              </a:rPr>
              <a:t><![CDATA[3 His divine power has given us everything we need for life and godliness through our knowledge of him who called us by his own glory and good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因此他已将又宝贵又极大的应许赐给我们，叫我们既脱离世上从情欲来的败坏，就得与神的性情有分。
]]></a:t>
            </a:r>
            <a:r>
              <a:rPr lang="en-US" sz="2400" spc="0" u="none">
                <a:solidFill>
                  <a:srgbClr val="000000">
                    <a:alpha val="100.00%"/>
                  </a:srgbClr>
                </a:solidFill>
                <a:latin typeface="Calibri"/>
              </a:rPr>
              <a:t><![CDATA[5 正因这缘故，你们要分外地殷勤。有了信心，又要加上德行。有了德行，又要加上知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Through these he has given us his very great and precious promises, so that through them you may participate in the divine nature and escape the corruption in the world caused by evil desires.
]]></a:t>
            </a:r>
            <a:r>
              <a:rPr lang="en-US" sz="1800" spc="0" u="none">
                <a:solidFill>
                  <a:srgbClr val="000000">
                    <a:alpha val="100.00%"/>
                  </a:srgbClr>
                </a:solidFill>
                <a:latin typeface="Calibri"/>
              </a:rPr>
              <a:t><![CDATA[5 For this very reason, make every effort to add to your faith goodness; and to goodness, knowledg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有了知识，又要加上节制。有了节制，又要加上忍耐。有了忍耐，又要加上虔敬。
]]></a:t>
            </a:r>
            <a:r>
              <a:rPr lang="en-US" sz="2400" spc="0" u="none">
                <a:solidFill>
                  <a:srgbClr val="000000">
                    <a:alpha val="100.00%"/>
                  </a:srgbClr>
                </a:solidFill>
                <a:latin typeface="Calibri"/>
              </a:rPr>
              <a:t><![CDATA[7 有了虔敬，又要加上爱弟兄的心。有了爱弟兄的心，又要加上爱众人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and to knowledge, self-control; and to self-control, perseverance; and to perseverance, godliness;
]]></a:t>
            </a:r>
            <a:r>
              <a:rPr lang="en-US" sz="1800" spc="0" u="none">
                <a:solidFill>
                  <a:srgbClr val="000000">
                    <a:alpha val="100.00%"/>
                  </a:srgbClr>
                </a:solidFill>
                <a:latin typeface="Calibri"/>
              </a:rPr>
              <a:t><![CDATA[7 and to godliness, brotherly kindness; and to brotherly kindness, lov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你们若充充足足地有这几样，就必使你们在认识我们的主耶稣基督上，不至于闲懒不结果子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For if you possess these qualities in increasing measure, they will keep you from being ineffective and unproductive in your knowledge of our Lord Jesus Chris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2">
  <a:themeElements>
    <a:clrScheme name="Theme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2023-07-12T17:00:31Z</dcterms:created>
  <dcterms:modified xsi:type="dcterms:W3CDTF">2023-07-12T17:00:31Z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