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presProps" Target="presProps.xml"/>
  <Relationship Id="rId31" Type="http://schemas.openxmlformats.org/officeDocument/2006/relationships/viewProps" Target="viewProps.xml"/>
  <Relationship Id="rId3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875425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875425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875425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875425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3年07月23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hilippians 腓立比書
3:1-11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弟兄们，我还有话说，你们要靠主喜乐。我把这话再写给你们，于我并不为难，于你们却是妥当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应当防备犬类，防备作恶的，防备妄自行割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Finally, my brothers, rejoice in the Lord! It is no trouble for me to write the same things to you again, and it is a safeguard for you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Watch out for those dogs, those men who do evil, those mutilators of the flesh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因为真受割礼的，乃是我们这以神的灵敬拜，在基督耶稣里夸口，不靠着肉体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其实我也可以靠肉体。若是别人想他可以靠肉体，我更可以靠着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For it is we who are the circumcision, we who worship by the Spirit of God, who glory in Christ Jesus, and who put no confidence in the flesh--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though I myself have reasons for such confidence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我第八天受割礼，我是以色列族，便雅悯支派的人，是希伯来人所生的希伯来人。就律法说，我是法利赛人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就热心说，我是逼迫教会的。就律法上的义说，我是无可指摘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If anyone else thinks he has reasons to put confidence in the flesh, I have more: circumcised on the eighth day, of the people of Israel, of the tribe of Benjamin, a Hebrew of Hebrews; in regard to the law, a Pharisee;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as for zeal, persecuting the church; as for legalistic righteousness, faultless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只是我先前以为与我有益的，我现在因基督都当作有损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不但如此，我也将万事当作有损的，因我以认识我主基督耶稣为至宝。我为他已经丢弃万事，看作粪土，为要得着基督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But whatever was to my profit I now consider loss for the sake of Christ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What is more, I consider everything a loss compared to the surpassing greatness of knowing Christ Jesus my Lord, for whose sake I have lost all things. I consider them rubbish, that I may gain Christ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并且得以在他里面，不是有自己因律法而得的义，乃是有信基督的义，就是因信神而来的义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使我认识基督，晓得他复活的大能，并且晓得和他一同受苦，效法他的死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and be found in him, not having a righteousness of my own that comes from the law, but that which is through faith in Christ--the righteousness that comes from God and is by faith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I want to know Christ and the power of his resurrection and the fellowship of sharing in his sufferings, becoming like him in his death,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或者我也得以从死里复活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and so, somehow, to attain to the resurrection from the dead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认识基督的喜乐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e Joy of Knowing Christ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每当我瞻仰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When I Look Into Your Holiness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唯有耶稣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Jesus, You Can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00:1-5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（称谢诗。）普天下当向耶和华欢呼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你们当乐意事奉耶和华。当来向他歌唱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Shout for joy to the Lord , all the earth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Worship the Lord with gladness; come before him with joyful songs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你们当晓得耶和华是神。我们是他造的，也是属他的。我们是他的民，也是他草场的羊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当称谢进入他的门，当赞美进入他的院。当感谢他，称颂他的名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Know that the Lord is God. It is he who made us, and we are his ; we are his people, the sheep of his pastur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Enter his gates with thanksgiving and his courts with praise; give thanks to him and praise his name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因为耶和华本为善，他的慈爱，存到永远，他的信实，直到万代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For the Lord is good and his love endures forever; his faithfulness continues through all generations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一切全獻上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53, I Surrender All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5">
  <a:themeElements>
    <a:clrScheme name="Theme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58">
  <a:themeElements>
    <a:clrScheme name="Theme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0">
  <a:themeElements>
    <a:clrScheme name="Theme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86">
  <a:themeElements>
    <a:clrScheme name="Theme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2023-07-19T03:39:39Z</dcterms:created>
  <dcterms:modified xsi:type="dcterms:W3CDTF">2023-07-19T03:39:39Z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