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71542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71542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71542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87154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7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在焦躁世界中平安的喜乐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Joy of Peace in an Anxious Worl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友歌
]]></a:t>
            </a:r>
            <a:r>
              <a:rPr lang="en-US" b="1" sz="3200" spc="0" u="none">
                <a:solidFill>
                  <a:srgbClr val="663300">
                    <a:alpha val="100.00%"/>
                  </a:srgbClr>
                </a:solidFill>
                <a:latin typeface="Calibri"/>
              </a:rPr>
              <a:t><![CDATA[377, What a Friend We Have in Jes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這一生最美的祝福
]]></a:t>
            </a:r>
            <a:r>
              <a:rPr lang="en-US" b="1" sz="3200" spc="0" u="none">
                <a:solidFill>
                  <a:srgbClr val="663300">
                    <a:alpha val="100.00%"/>
                  </a:srgbClr>
                </a:solidFill>
                <a:latin typeface="Calibri"/>
              </a:rPr>
              <a:t><![CDATA[The gift of knowing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abakkuk 哈巴谷書
3:17-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虽然无花果树不发旺，葡萄树不结果，橄榄树也不效力，田地不出粮食，圈中绝了羊，棚内也没有牛。
]]></a:t>
            </a:r>
            <a:r>
              <a:rPr lang="en-US" sz="2400" spc="0" u="none">
                <a:solidFill>
                  <a:srgbClr val="000000">
                    <a:alpha val="100.00%"/>
                  </a:srgbClr>
                </a:solidFill>
                <a:latin typeface="Calibri"/>
              </a:rPr>
              <a:t><![CDATA[18 然而我要因耶和华欢欣，因救我的神喜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Though the fig tree does not bud and there are no grapes on the vines, though the olive crop fails and the fields produce no food, though there are no sheep in the pen and no cattle in the stalls,
]]></a:t>
            </a:r>
            <a:r>
              <a:rPr lang="en-US" sz="1800" spc="0" u="none">
                <a:solidFill>
                  <a:srgbClr val="000000">
                    <a:alpha val="100.00%"/>
                  </a:srgbClr>
                </a:solidFill>
                <a:latin typeface="Calibri"/>
              </a:rPr>
              <a:t><![CDATA[18 yet I will rejoice in the Lord , I will be joyful in God my Savi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主耶和华是我的力量。他使我的脚快如母鹿的蹄。又使我稳行在高处。这歌交与伶长，用丝弦的乐器。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The Sovereign Lord is my strength; he makes my feet like the feet of a deer, he enables me to go on the heights. For the director of music. On my stringed instrumen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2023-07-18T16:52:34Z</dcterms:created>
  <dcterms:modified xsi:type="dcterms:W3CDTF">2023-07-18T16:52:34Z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