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4299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4299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4299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4299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8月1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Samuel 撒母耳記上
16:14-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耶和华的灵离开扫罗，有恶魔从耶和华那里来扰乱他。
]]></a:t>
            </a:r>
            <a:r>
              <a:rPr lang="en-US" sz="2400" spc="0" u="none">
                <a:solidFill>
                  <a:srgbClr val="000000">
                    <a:alpha val="100.00%"/>
                  </a:srgbClr>
                </a:solidFill>
                <a:latin typeface="Calibri"/>
              </a:rPr>
              <a:t><![CDATA[15 扫罗的臣仆对他说，现在有恶魔从神那里来扰乱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Now the Spirit of the Lord had departed from Saul, and an evil spirit from the Lord tormented him.
]]></a:t>
            </a:r>
            <a:r>
              <a:rPr lang="en-US" sz="1800" spc="0" u="none">
                <a:solidFill>
                  <a:srgbClr val="000000">
                    <a:alpha val="100.00%"/>
                  </a:srgbClr>
                </a:solidFill>
                <a:latin typeface="Calibri"/>
              </a:rPr>
              <a:t><![CDATA[15 Saul's attendants said to him, "See, an evil spirit from God is tormenting yo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我们的主可以吩咐面前的臣仆，找一个善于弹琴的来，等神那里来的恶魔临到你身上的时候，使他用手弹琴，你就好了。
]]></a:t>
            </a:r>
            <a:r>
              <a:rPr lang="en-US" sz="2400" spc="0" u="none">
                <a:solidFill>
                  <a:srgbClr val="000000">
                    <a:alpha val="100.00%"/>
                  </a:srgbClr>
                </a:solidFill>
                <a:latin typeface="Calibri"/>
              </a:rPr>
              <a:t><![CDATA[17 扫罗对臣仆说，你们可以为我找一个善于弹琴的，带到我这里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our lord command his servants here to search for someone who can play the harp. He will play when the evil spirit from God comes upon you, and you will feel better."
]]></a:t>
            </a:r>
            <a:r>
              <a:rPr lang="en-US" sz="1800" spc="0" u="none">
                <a:solidFill>
                  <a:srgbClr val="000000">
                    <a:alpha val="100.00%"/>
                  </a:srgbClr>
                </a:solidFill>
                <a:latin typeface="Calibri"/>
              </a:rPr>
              <a:t><![CDATA[17 So Saul said to his attendants, "Find someone who plays well and bring him to 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其中有一个少年人说，我曾见伯利恒人耶西的一个儿子善于弹琴，是大有勇敢的战士，说话合宜，容貌俊美，耶和华也与他同在。
]]></a:t>
            </a:r>
            <a:r>
              <a:rPr lang="en-US" sz="2400" spc="0" u="none">
                <a:solidFill>
                  <a:srgbClr val="000000">
                    <a:alpha val="100.00%"/>
                  </a:srgbClr>
                </a:solidFill>
                <a:latin typeface="Calibri"/>
              </a:rPr>
              <a:t><![CDATA[19 于是扫罗差遣使者去见耶西，说，请你打发你放羊的儿子大卫到我这里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One of the servants answered, "I have seen a son of Jesse of Bethlehem who knows how to play the harp. He is a brave man and a warrior. He speaks well and is a fine-looking man. And the Lord is with him."
]]></a:t>
            </a:r>
            <a:r>
              <a:rPr lang="en-US" sz="1800" spc="0" u="none">
                <a:solidFill>
                  <a:srgbClr val="000000">
                    <a:alpha val="100.00%"/>
                  </a:srgbClr>
                </a:solidFill>
                <a:latin typeface="Calibri"/>
              </a:rPr>
              <a:t><![CDATA[19 Then Saul sent messengers to Jesse and said, "Send me your son David, who is with the shee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耶西就把几个饼和一皮袋酒，并一只山羊羔，都驮在驴上，交给他儿子大卫，送与扫罗。
]]></a:t>
            </a:r>
            <a:r>
              <a:rPr lang="en-US" sz="2400" spc="0" u="none">
                <a:solidFill>
                  <a:srgbClr val="000000">
                    <a:alpha val="100.00%"/>
                  </a:srgbClr>
                </a:solidFill>
                <a:latin typeface="Calibri"/>
              </a:rPr>
              <a:t><![CDATA[21 大卫到了扫罗那里，就侍立在扫罗面前。扫罗甚喜爱他，他就作了扫罗拿兵器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So Jesse took a donkey loaded with bread, a skin of wine and a young goat and sent them with his son David to Saul.
]]></a:t>
            </a:r>
            <a:r>
              <a:rPr lang="en-US" sz="1800" spc="0" u="none">
                <a:solidFill>
                  <a:srgbClr val="000000">
                    <a:alpha val="100.00%"/>
                  </a:srgbClr>
                </a:solidFill>
                <a:latin typeface="Calibri"/>
              </a:rPr>
              <a:t><![CDATA[21 David came to Saul and entered his service. Saul liked him very much, and David became one of his armor-bear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扫罗差遣人去见耶西，说，求你容大卫侍立在我面前，因为他在我眼前蒙了恩。
]]></a:t>
            </a:r>
            <a:r>
              <a:rPr lang="en-US" sz="2400" spc="0" u="none">
                <a:solidFill>
                  <a:srgbClr val="000000">
                    <a:alpha val="100.00%"/>
                  </a:srgbClr>
                </a:solidFill>
                <a:latin typeface="Calibri"/>
              </a:rPr>
              <a:t><![CDATA[23 从神那里来的恶魔临到扫罗身上的时候，大卫就拿琴，用手而弹，扫罗便舒畅爽快，恶魔离了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Then Saul sent word to Jesse, saying, "Allow David to remain in my service, for I am pleased with him."
]]></a:t>
            </a:r>
            <a:r>
              <a:rPr lang="en-US" sz="1800" spc="0" u="none">
                <a:solidFill>
                  <a:srgbClr val="000000">
                    <a:alpha val="100.00%"/>
                  </a:srgbClr>
                </a:solidFill>
                <a:latin typeface="Calibri"/>
              </a:rPr>
              <a:t><![CDATA[23 Whenever the spirit from God came upon Saul, David would take his harp and play. Then relief would come to Saul; he would feel better, and the evil spirit would leave hi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真正的威胁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 Real Threa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爱不离不弃
]]></a:t>
            </a:r>
            <a:r>
              <a:rPr lang="en-US" b="1" sz="3200" spc="0" u="none">
                <a:solidFill>
                  <a:srgbClr val="663300">
                    <a:alpha val="100.00%"/>
                  </a:srgbClr>
                </a:solidFill>
                <a:latin typeface="Calibri"/>
              </a:rPr>
              <a:t><![CDATA[Your love never Fa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所以你们既是神的选民，圣洁蒙爱的人，就要存（原文作穿下同）怜悯，恩慈，谦虚，温柔，忍耐的心。
]]></a:t>
            </a:r>
            <a:r>
              <a:rPr lang="en-US" sz="2400" spc="0" u="none">
                <a:solidFill>
                  <a:srgbClr val="000000">
                    <a:alpha val="100.00%"/>
                  </a:srgbClr>
                </a:solidFill>
                <a:latin typeface="Calibri"/>
              </a:rPr>
              <a:t><![CDATA[13 倘若这人与那人有嫌隙，总要彼此包容，彼此饶恕。主怎样饶恕了你们，你们也要怎样饶恕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refore, as God's chosen people, holy and dearly loved, clothe yourselves with compassion, kindness, humility, gentleness and patience.
]]></a:t>
            </a:r>
            <a:r>
              <a:rPr lang="en-US" sz="1800" spc="0" u="none">
                <a:solidFill>
                  <a:srgbClr val="000000">
                    <a:alpha val="100.00%"/>
                  </a:srgbClr>
                </a:solidFill>
                <a:latin typeface="Calibri"/>
              </a:rPr>
              <a:t><![CDATA[13 Bear with each other and forgive whatever grievances you may have against one another. Forgive as the Lord forgave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这一切之外，要存着爱心。爱心就是联络全德的。
]]></a:t>
            </a:r>
            <a:r>
              <a:rPr lang="en-US" sz="2400" spc="0" u="none">
                <a:solidFill>
                  <a:srgbClr val="000000">
                    <a:alpha val="100.00%"/>
                  </a:srgbClr>
                </a:solidFill>
                <a:latin typeface="Calibri"/>
              </a:rPr>
              <a:t><![CDATA[15 又要叫基督的平安在你们心里作主。你们也为此蒙召，归为一体。且要存感谢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And over all these virtues put on love, which binds them all together in perfect unity.
]]></a:t>
            </a:r>
            <a:r>
              <a:rPr lang="en-US" sz="1800" spc="0" u="none">
                <a:solidFill>
                  <a:srgbClr val="000000">
                    <a:alpha val="100.00%"/>
                  </a:srgbClr>
                </a:solidFill>
                <a:latin typeface="Calibri"/>
              </a:rPr>
              <a:t><![CDATA[15 Let the peace of Christ rule in your hearts, since as members of one body you were called to peace. And be thankfu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当用各样的智慧，把基督的道理，丰丰富富的存在心里，（或作当把基督的道理丰丰富富的存在心里以各样的智慧）用诗章，颂词，灵歌，彼此教导，互相劝戒，心被恩感歌颂神。
]]></a:t>
            </a:r>
            <a:r>
              <a:rPr lang="en-US" sz="2400" spc="0" u="none">
                <a:solidFill>
                  <a:srgbClr val="000000">
                    <a:alpha val="100.00%"/>
                  </a:srgbClr>
                </a:solidFill>
                <a:latin typeface="Calibri"/>
              </a:rPr>
              <a:t><![CDATA[17 无论作什么，或说话，或行事，都要奉主耶稣的名，借着他感谢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the word of Christ dwell in you richly as you teach and admonish one another with all wisdom, and as you sing psalms, hymns and spiritual songs with gratitude in your hearts to God.
]]></a:t>
            </a:r>
            <a:r>
              <a:rPr lang="en-US" sz="1800" spc="0" u="none">
                <a:solidFill>
                  <a:srgbClr val="000000">
                    <a:alpha val="100.00%"/>
                  </a:srgbClr>
                </a:solidFill>
                <a:latin typeface="Calibri"/>
              </a:rPr>
              <a:t><![CDATA[17 And whatever you do, whether in word or deed, do it all in the name of the Lord Jesus, giving thanks to God the Father through hi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2023-08-07T13:07:12Z</dcterms:created>
  <dcterms:modified xsi:type="dcterms:W3CDTF">2023-08-07T13:07:12Z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