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123763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12376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12376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123763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8月2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14:22-3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耶稣随即催门徒上船，先渡到那边去，等他叫众人散开。
]]></a:t>
            </a:r>
            <a:r>
              <a:rPr lang="en-US" sz="2400" spc="0" u="none">
                <a:solidFill>
                  <a:srgbClr val="000000">
                    <a:alpha val="100.00%"/>
                  </a:srgbClr>
                </a:solidFill>
                <a:latin typeface="Calibri"/>
              </a:rPr>
              <a:t><![CDATA[23 散了众人以后，他就独自上山去祷告。到了晚上，只有他一人在那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Immediately Jesus made the disciples get into the boat and go on ahead of him to the other side, while he dismissed the crowd.
]]></a:t>
            </a:r>
            <a:r>
              <a:rPr lang="en-US" sz="1800" spc="0" u="none">
                <a:solidFill>
                  <a:srgbClr val="000000">
                    <a:alpha val="100.00%"/>
                  </a:srgbClr>
                </a:solidFill>
                <a:latin typeface="Calibri"/>
              </a:rPr>
              <a:t><![CDATA[23 After he had dismissed them, he went up on a mountainside by himself to pray. When evening came, he was there alo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那时船在海中，因风不顺，被浪摇撼。
]]></a:t>
            </a:r>
            <a:r>
              <a:rPr lang="en-US" sz="2400" spc="0" u="none">
                <a:solidFill>
                  <a:srgbClr val="000000">
                    <a:alpha val="100.00%"/>
                  </a:srgbClr>
                </a:solidFill>
                <a:latin typeface="Calibri"/>
              </a:rPr>
              <a:t><![CDATA[25 夜里四更天，耶稣在海面上走，往门徒那里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but the boat was already a considerable distance from land, buffeted by the waves because the wind was against it.
]]></a:t>
            </a:r>
            <a:r>
              <a:rPr lang="en-US" sz="1800" spc="0" u="none">
                <a:solidFill>
                  <a:srgbClr val="000000">
                    <a:alpha val="100.00%"/>
                  </a:srgbClr>
                </a:solidFill>
                <a:latin typeface="Calibri"/>
              </a:rPr>
              <a:t><![CDATA[25 During the fourth watch of the night Jesus went out to them, walking on the lak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门徒看见他在海面上走，就惊慌了，说，是个鬼怪。便害怕，喊叫起来。
]]></a:t>
            </a:r>
            <a:r>
              <a:rPr lang="en-US" sz="2400" spc="0" u="none">
                <a:solidFill>
                  <a:srgbClr val="000000">
                    <a:alpha val="100.00%"/>
                  </a:srgbClr>
                </a:solidFill>
                <a:latin typeface="Calibri"/>
              </a:rPr>
              <a:t><![CDATA[27 耶稣连忙对他们说，你们放心。是我，不要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When the disciples saw him walking on the lake, they were terrified. "It's a ghost," they said, and cried out in fear.
]]></a:t>
            </a:r>
            <a:r>
              <a:rPr lang="en-US" sz="1800" spc="0" u="none">
                <a:solidFill>
                  <a:srgbClr val="000000">
                    <a:alpha val="100.00%"/>
                  </a:srgbClr>
                </a:solidFill>
                <a:latin typeface="Calibri"/>
              </a:rPr>
              <a:t><![CDATA[27 But Jesus immediately said to them: "Take courage! It is I. Don't be afrai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彼得说，主，如果是你，请叫我从水面上走到你那里去。
]]></a:t>
            </a:r>
            <a:r>
              <a:rPr lang="en-US" sz="2400" spc="0" u="none">
                <a:solidFill>
                  <a:srgbClr val="000000">
                    <a:alpha val="100.00%"/>
                  </a:srgbClr>
                </a:solidFill>
                <a:latin typeface="Calibri"/>
              </a:rPr>
              <a:t><![CDATA[29 耶稣说，你来吧。彼得就从船上下去，在水面上走，要到耶稣那里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Lord, if it's you, Peter replied, "tell me to come to you on the water."
]]></a:t>
            </a:r>
            <a:r>
              <a:rPr lang="en-US" sz="1800" spc="0" u="none">
                <a:solidFill>
                  <a:srgbClr val="000000">
                    <a:alpha val="100.00%"/>
                  </a:srgbClr>
                </a:solidFill>
                <a:latin typeface="Calibri"/>
              </a:rPr>
              <a:t><![CDATA[29 Come, he sai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只因见风甚大，就害怕。将要沉下去，便喊着说，主阿，救我。
]]></a:t>
            </a:r>
            <a:r>
              <a:rPr lang="en-US" sz="2400" spc="0" u="none">
                <a:solidFill>
                  <a:srgbClr val="000000">
                    <a:alpha val="100.00%"/>
                  </a:srgbClr>
                </a:solidFill>
                <a:latin typeface="Calibri"/>
              </a:rPr>
              <a:t><![CDATA[31 耶稣赶紧伸手拉住他，说，你这小信的人哪，为什么疑惑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Then Peter got down out of the boat, walked on the water and came toward Jesus. But when he saw the wind, he was afraid and, beginning to sink, cried out, "Lord, save me!"
]]></a:t>
            </a:r>
            <a:r>
              <a:rPr lang="en-US" sz="1800" spc="0" u="none">
                <a:solidFill>
                  <a:srgbClr val="000000">
                    <a:alpha val="100.00%"/>
                  </a:srgbClr>
                </a:solidFill>
                <a:latin typeface="Calibri"/>
              </a:rPr>
              <a:t><![CDATA[31 Immediately Jesus reached out his hand and caught him. "You of little faith," he said, "why did you doub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他们上了船，风就住了。
]]></a:t>
            </a:r>
            <a:r>
              <a:rPr lang="en-US" sz="2400" spc="0" u="none">
                <a:solidFill>
                  <a:srgbClr val="000000">
                    <a:alpha val="100.00%"/>
                  </a:srgbClr>
                </a:solidFill>
                <a:latin typeface="Calibri"/>
              </a:rPr>
              <a:t><![CDATA[33 在船上的人都拜他说，你真是神的儿子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And when they climbed into the boat, the wind died down.
]]></a:t>
            </a:r>
            <a:r>
              <a:rPr lang="en-US" sz="1800" spc="0" u="none">
                <a:solidFill>
                  <a:srgbClr val="000000">
                    <a:alpha val="100.00%"/>
                  </a:srgbClr>
                </a:solidFill>
                <a:latin typeface="Calibri"/>
              </a:rPr>
              <a:t><![CDATA[33 Then those who were in the boat worshiped him, saying, "Truly you are the Son of Go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下一步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Next Step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Mark Mccra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信實何廣大
]]></a:t>
            </a:r>
            <a:r>
              <a:rPr lang="en-US" b="1" sz="3200" spc="0" u="none">
                <a:solidFill>
                  <a:srgbClr val="663300">
                    <a:alpha val="100.00%"/>
                  </a:srgbClr>
                </a:solidFill>
                <a:latin typeface="Calibri"/>
              </a:rPr>
              <a:t><![CDATA[53, Great is Thy Faithful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笑看風浪
]]></a:t>
            </a:r>
            <a:r>
              <a:rPr lang="en-US" b="1" sz="3200" spc="0" u="none">
                <a:solidFill>
                  <a:srgbClr val="663300">
                    <a:alpha val="100.00%"/>
                  </a:srgbClr>
                </a:solidFill>
                <a:latin typeface="Calibri"/>
              </a:rPr>
              <a:t><![CDATA[Winds and Wa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4:17-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亚伯拉罕所信的，是那叫死人复活使无变为有的神，他在主面前作我们世人的父。如经上所记，我已经立你作多国的父。
]]></a:t>
            </a:r>
            <a:r>
              <a:rPr lang="en-US" sz="2400" spc="0" u="none">
                <a:solidFill>
                  <a:srgbClr val="000000">
                    <a:alpha val="100.00%"/>
                  </a:srgbClr>
                </a:solidFill>
                <a:latin typeface="Calibri"/>
              </a:rPr>
              <a:t><![CDATA[18 他在无可指望的时候，因信仍有指望，就得以作多国的父，正如先前所说，你的后裔将要如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As it is written: "I have made you a father of many nations." He is our father in the sight of God, in whom he believed--the God who gives life to the dead and calls things that are not as though they were.
]]></a:t>
            </a:r>
            <a:r>
              <a:rPr lang="en-US" sz="1800" spc="0" u="none">
                <a:solidFill>
                  <a:srgbClr val="000000">
                    <a:alpha val="100.00%"/>
                  </a:srgbClr>
                </a:solidFill>
                <a:latin typeface="Calibri"/>
              </a:rPr>
              <a:t><![CDATA[18 Against all hope, Abraham in hope believed and so became the father of many nations, just as it had been said to him, "So shall your offspring b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他将近百岁的时候，虽然想到自己的身体如同已死，撒拉的生育已经断绝，他的信心还是不软弱。
]]></a:t>
            </a:r>
            <a:r>
              <a:rPr lang="en-US" sz="2400" spc="0" u="none">
                <a:solidFill>
                  <a:srgbClr val="000000">
                    <a:alpha val="100.00%"/>
                  </a:srgbClr>
                </a:solidFill>
                <a:latin typeface="Calibri"/>
              </a:rPr>
              <a:t><![CDATA[20 并且仰望神的应许，总没有因不信，心里起疑惑。反倒因信，心里得坚固，将荣耀归给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Without weakening in his faith, he faced the fact that his body was as good as dead--since he was about a hundred years old--and that Sarah's womb was also dead.
]]></a:t>
            </a:r>
            <a:r>
              <a:rPr lang="en-US" sz="1800" spc="0" u="none">
                <a:solidFill>
                  <a:srgbClr val="000000">
                    <a:alpha val="100.00%"/>
                  </a:srgbClr>
                </a:solidFill>
                <a:latin typeface="Calibri"/>
              </a:rPr>
              <a:t><![CDATA[20 Yet he did not waver through unbelief regarding the promise of God, but was strengthened in his faith and gave glory to Go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且满心相信，神所应许的必能作成。
]]></a:t>
            </a:r>
            <a:r>
              <a:rPr lang="en-US" sz="2400" spc="0" u="none">
                <a:solidFill>
                  <a:srgbClr val="000000">
                    <a:alpha val="100.00%"/>
                  </a:srgbClr>
                </a:solidFill>
                <a:latin typeface="Calibri"/>
              </a:rPr>
              <a:t><![CDATA[22 所以这就算为他的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being fully persuaded that God had power to do what he had promised.
]]></a:t>
            </a:r>
            <a:r>
              <a:rPr lang="en-US" sz="1800" spc="0" u="none">
                <a:solidFill>
                  <a:srgbClr val="000000">
                    <a:alpha val="100.00%"/>
                  </a:srgbClr>
                </a:solidFill>
                <a:latin typeface="Calibri"/>
              </a:rPr>
              <a:t><![CDATA[22 This is why "it was credited to him as righteousne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賜福與你
]]></a:t>
            </a:r>
            <a:r>
              <a:rPr lang="en-US" b="1" sz="3200" spc="0" u="none">
                <a:solidFill>
                  <a:srgbClr val="663300">
                    <a:alpha val="100.00%"/>
                  </a:srgbClr>
                </a:solidFill>
                <a:latin typeface="Calibri"/>
              </a:rPr>
              <a:t><![CDATA[Blessings of God Be Upon You]]></a:t>
            </a:r>
          </a:p>
        </p:txBody>
      </p:sp>
    </p:spTree>
  </p:cSld>
  <p:clrMapOvr>
    <a:masterClrMapping/>
  </p:clrMapOvr>
</p:sld>
</file>

<file path=ppt/theme/theme1.xml><?xml version="1.0" encoding="utf-8"?>
<a:theme xmlns:a="http://schemas.openxmlformats.org/drawingml/2006/main" name="Theme21">
  <a:themeElements>
    <a:clrScheme name="Theme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1">
  <a:themeElements>
    <a:clrScheme name="Theme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2023-08-16T21:29:18Z</dcterms:created>
  <dcterms:modified xsi:type="dcterms:W3CDTF">2023-08-16T21:29:18Z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