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Masters/slideMaster2.xml" ContentType="application/vnd.openxmlformats-officedocument.presentationml.slideMaster+xml"/>
  <Override PartName="/ppt/theme/theme2.xml" ContentType="application/vnd.openxmlformats-officedocument.theme+xml"/>
  <Override PartName="/ppt/slideLayouts/slideLayout2.xml" ContentType="application/vnd.openxmlformats-officedocument.presentationml.slideLayout+xml"/>
  <Override PartName="/ppt/slideMasters/slideMaster3.xml" ContentType="application/vnd.openxmlformats-officedocument.presentationml.slideMaster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Masters/slideMaster4.xml" ContentType="application/vnd.openxmlformats-officedocument.presentationml.slideMaster+xml"/>
  <Override PartName="/ppt/theme/theme4.xml" ContentType="application/vnd.openxmlformats-officedocument.theme+xml"/>
  <Override PartName="/ppt/slideLayouts/slideLayout4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  <p:sldMasterId id="2147483684" r:id="rId4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x="9144000" cy="5143500" type="screen16x9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slideMaster" Target="slideMasters/slideMaster2.xml"/>
  <Relationship Id="rId3" Type="http://schemas.openxmlformats.org/officeDocument/2006/relationships/slideMaster" Target="slideMasters/slideMaster3.xml"/>
  <Relationship Id="rId4" Type="http://schemas.openxmlformats.org/officeDocument/2006/relationships/slideMaster" Target="slideMasters/slideMaster4.xml"/>
  <Relationship Id="rId5" Type="http://schemas.openxmlformats.org/officeDocument/2006/relationships/theme" Target="theme/theme1.xml"/>
  <Relationship Id="rId6" Type="http://schemas.openxmlformats.org/officeDocument/2006/relationships/slide" Target="slides/slide1.xml"/>
  <Relationship Id="rId7" Type="http://schemas.openxmlformats.org/officeDocument/2006/relationships/slide" Target="slides/slide2.xml"/>
  <Relationship Id="rId8" Type="http://schemas.openxmlformats.org/officeDocument/2006/relationships/slide" Target="slides/slide3.xml"/>
  <Relationship Id="rId9" Type="http://schemas.openxmlformats.org/officeDocument/2006/relationships/slide" Target="slides/slide4.xml"/>
  <Relationship Id="rId10" Type="http://schemas.openxmlformats.org/officeDocument/2006/relationships/slide" Target="slides/slide5.xml"/>
  <Relationship Id="rId11" Type="http://schemas.openxmlformats.org/officeDocument/2006/relationships/slide" Target="slides/slide6.xml"/>
  <Relationship Id="rId12" Type="http://schemas.openxmlformats.org/officeDocument/2006/relationships/slide" Target="slides/slide7.xml"/>
  <Relationship Id="rId13" Type="http://schemas.openxmlformats.org/officeDocument/2006/relationships/slide" Target="slides/slide8.xml"/>
  <Relationship Id="rId14" Type="http://schemas.openxmlformats.org/officeDocument/2006/relationships/slide" Target="slides/slide9.xml"/>
  <Relationship Id="rId15" Type="http://schemas.openxmlformats.org/officeDocument/2006/relationships/slide" Target="slides/slide10.xml"/>
  <Relationship Id="rId16" Type="http://schemas.openxmlformats.org/officeDocument/2006/relationships/slide" Target="slides/slide11.xml"/>
  <Relationship Id="rId17" Type="http://schemas.openxmlformats.org/officeDocument/2006/relationships/slide" Target="slides/slide12.xml"/>
  <Relationship Id="rId18" Type="http://schemas.openxmlformats.org/officeDocument/2006/relationships/slide" Target="slides/slide13.xml"/>
  <Relationship Id="rId19" Type="http://schemas.openxmlformats.org/officeDocument/2006/relationships/slide" Target="slides/slide14.xml"/>
  <Relationship Id="rId20" Type="http://schemas.openxmlformats.org/officeDocument/2006/relationships/slide" Target="slides/slide15.xml"/>
  <Relationship Id="rId21" Type="http://schemas.openxmlformats.org/officeDocument/2006/relationships/slide" Target="slides/slide16.xml"/>
  <Relationship Id="rId22" Type="http://schemas.openxmlformats.org/officeDocument/2006/relationships/slide" Target="slides/slide17.xml"/>
  <Relationship Id="rId23" Type="http://schemas.openxmlformats.org/officeDocument/2006/relationships/slide" Target="slides/slide18.xml"/>
  <Relationship Id="rId24" Type="http://schemas.openxmlformats.org/officeDocument/2006/relationships/slide" Target="slides/slide19.xml"/>
  <Relationship Id="rId25" Type="http://schemas.openxmlformats.org/officeDocument/2006/relationships/slide" Target="slides/slide20.xml"/>
  <Relationship Id="rId26" Type="http://schemas.openxmlformats.org/officeDocument/2006/relationships/slide" Target="slides/slide21.xml"/>
  <Relationship Id="rId27" Type="http://schemas.openxmlformats.org/officeDocument/2006/relationships/slide" Target="slides/slide22.xml"/>
  <Relationship Id="rId28" Type="http://schemas.openxmlformats.org/officeDocument/2006/relationships/presProps" Target="presProps.xml"/>
  <Relationship Id="rId29" Type="http://schemas.openxmlformats.org/officeDocument/2006/relationships/viewProps" Target="viewProps.xml"/>
  <Relationship Id="rId3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2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3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4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background_1.jpg"/>
  <Relationship Id="rId3" Type="http://schemas.openxmlformats.org/officeDocument/2006/relationships/theme" Target="../theme/theme1.xml"/>
</Relationships>

</file>

<file path=ppt/slideMasters/_rels/slideMaster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background_2.jpg"/>
  <Relationship Id="rId3" Type="http://schemas.openxmlformats.org/officeDocument/2006/relationships/theme" Target="../theme/theme2.xml"/>
</Relationships>

</file>

<file path=ppt/slideMasters/_rels/slideMaster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  <Relationship Id="rId2" Type="http://schemas.openxmlformats.org/officeDocument/2006/relationships/image" Target="../media/background_3.jpg"/>
  <Relationship Id="rId3" Type="http://schemas.openxmlformats.org/officeDocument/2006/relationships/theme" Target="../theme/theme3.xml"/>
</Relationships>

</file>

<file path=ppt/slideMasters/_rels/slideMaster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  <Relationship Id="rId2" Type="http://schemas.openxmlformats.org/officeDocument/2006/relationships/image" Target="../media/background_4.jpg"/>
  <Relationship Id="rId3" Type="http://schemas.openxmlformats.org/officeDocument/2006/relationships/theme" Target="../theme/theme4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382787510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382787511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382787512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382787513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logo_Chinese1.pn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1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1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1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1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</Relationships>

</file>

<file path=ppt/slides/_rels/slide2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2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2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428750" y="714375"/>
          <a:ext cx="8382000" cy="4429125"/>
          <a:chOff x="1428750" y="714375"/>
          <a:chExt cx="8382000" cy="4429125"/>
        </a:xfrm>
      </p:grpSpPr>
      <p:pic>
        <p:nvPicPr>
          <p:cNvPr id="1" name="Chinese logo" descr="Chinese 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5575" y="809625"/>
            <a:ext cx="819150" cy="81915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1428750" y="714375"/>
            <a:ext cx="6667500" cy="2000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023年09月10日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主日崇拜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楷体"/>
              </a:rPr>
              <a:t><![CDATA[教会聚会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714500" y="2762250"/>
            <a:ext cx="6667500" cy="1238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b="1" sz="2000" spc="0" u="none">
                <a:solidFill>
                  <a:srgbClr val="000000">
                    <a:alpha val="100.00%"/>
                  </a:srgbClr>
                </a:solidFill>
                <a:latin typeface="楷体"/>
              </a:rPr>
              <a:t><![CDATA[  中文崇拜：每周日上午  9:30 , Baskin Chapel
中文主日學：每周日上午 11:00 , 教室2140B
  生命團契：每周五晚上  6:30 , 教室2103]]></a:t>
            </a:r>
          </a:p>
        </p:txBody>
      </p:sp>
      <p:sp>
        <p:nvSpPr>
          <p:cNvPr id="4" name=""/>
          <p:cNvSpPr txBox="1"/>
          <p:nvPr/>
        </p:nvSpPr>
        <p:spPr>
          <a:xfrm>
            <a:off x="2190750" y="3952875"/>
            <a:ext cx="4762500" cy="476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2400" spc="0" u="none">
                <a:solidFill>
                  <a:srgbClr val="000000">
                    <a:alpha val="100.00%"/>
                  </a:srgbClr>
                </a:solidFill>
                <a:latin typeface="楷体"/>
              </a:rPr>
              <a:t><![CDATA[请大家安静，预备心]]>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奉獻祈禱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Offertory Prayer]]>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619250"/>
          <a:ext cx="7429500" cy="3143250"/>
          <a:chOff x="1714500" y="1619250"/>
          <a:chExt cx="7429500" cy="3143250"/>
        </a:xfrm>
      </p:grpSpPr>
      <p:sp>
        <p:nvSpPr>
          <p:cNvPr id="1" name=""/>
          <p:cNvSpPr txBox="1"/>
          <p:nvPr/>
        </p:nvSpPr>
        <p:spPr>
          <a:xfrm>
            <a:off x="1714500" y="1619250"/>
            <a:ext cx="5715000" cy="1524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32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 Samuel 撒母耳記下
4:4-
2 Samuel 撒母耳記下
9:7-8]]>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7 大卫说，你不要惧怕，我必因你父亲约拿单的缘故施恩与你，将你祖父扫罗的一切田地都归还你。你也可以常与我同席吃饭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8 米非波设又叩拜，说，仆人算什么，不过如死狗一般，竟蒙王这样眷顾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7 Don't be afraid, David said to him, "for I will surely show you kindness for the sake of your father Jonathan. I will restore to you all the land that belonged to your grandfather Saul, and you will always eat at my table."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8 Mephibosheth bowed down and said, "What is your servant, that you should notice a dead dog like me?"
]]>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762000" y="476250"/>
          <a:ext cx="8382000" cy="4286250"/>
          <a:chOff x="762000" y="476250"/>
          <a:chExt cx="8382000" cy="4286250"/>
        </a:xfrm>
      </p:grpSpPr>
      <p:sp>
        <p:nvSpPr>
          <p:cNvPr id="1" name=""/>
          <p:cNvSpPr txBox="1"/>
          <p:nvPr/>
        </p:nvSpPr>
        <p:spPr>
          <a:xfrm>
            <a:off x="762000" y="476250"/>
            <a:ext cx="7620000" cy="3810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今日證道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4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真正的爱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Real Love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王牧师]]>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聖餐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Holy Communion]]>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85875" y="285750"/>
          <a:ext cx="7953375" cy="4381500"/>
          <a:chOff x="1285875" y="285750"/>
          <a:chExt cx="7953375" cy="4381500"/>
        </a:xfrm>
      </p:grpSpPr>
      <p:sp>
        <p:nvSpPr>
          <p:cNvPr id="1" name=""/>
          <p:cNvSpPr txBox="1"/>
          <p:nvPr/>
        </p:nvSpPr>
        <p:spPr>
          <a:xfrm>
            <a:off x="2190750" y="285750"/>
            <a:ext cx="4572000" cy="476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Arial"/>
              </a:rPr>
              <a:t><![CDATA[聖餐 Holy Communion]]></a:t>
            </a:r>
          </a:p>
        </p:txBody>
      </p:sp>
      <p:sp>
        <p:nvSpPr>
          <p:cNvPr id="2" name=""/>
          <p:cNvSpPr txBox="1"/>
          <p:nvPr/>
        </p:nvSpPr>
        <p:spPr>
          <a:xfrm>
            <a:off x="1285875" y="1047750"/>
            <a:ext cx="6667500" cy="33337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b="1" sz="2200" spc="0" u="none">
                <a:solidFill>
                  <a:srgbClr val="000000">
                    <a:alpha val="100.00%"/>
                  </a:srgbClr>
                </a:solidFill>
                <a:latin typeface="Arial"/>
              </a:rPr>
              <a:t><![CDATA[吃餅為記念
主耶穌無罪之身 為我們罪人捨命十架
“這是我的身體、為你們捨的．你們應當如此行、為的是記念我。”（哥林多前書11:24b)
“This is My body, which is for you; do this in remembrance of Me.” (1 Corinthians 11:24b)]]>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85875" y="285750"/>
          <a:ext cx="7953375" cy="4286250"/>
          <a:chOff x="1285875" y="285750"/>
          <a:chExt cx="7953375" cy="4286250"/>
        </a:xfrm>
      </p:grpSpPr>
      <p:sp>
        <p:nvSpPr>
          <p:cNvPr id="1" name=""/>
          <p:cNvSpPr txBox="1"/>
          <p:nvPr/>
        </p:nvSpPr>
        <p:spPr>
          <a:xfrm>
            <a:off x="2190750" y="285750"/>
            <a:ext cx="4572000" cy="476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Arial"/>
              </a:rPr>
              <a:t><![CDATA[聖餐 Holy Communion]]></a:t>
            </a:r>
          </a:p>
        </p:txBody>
      </p:sp>
      <p:sp>
        <p:nvSpPr>
          <p:cNvPr id="2" name=""/>
          <p:cNvSpPr txBox="1"/>
          <p:nvPr/>
        </p:nvSpPr>
        <p:spPr>
          <a:xfrm>
            <a:off x="1285875" y="952500"/>
            <a:ext cx="6667500" cy="33337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b="1" sz="2200" spc="0" u="none">
                <a:solidFill>
                  <a:srgbClr val="000000">
                    <a:alpha val="100.00%"/>
                  </a:srgbClr>
                </a:solidFill>
                <a:latin typeface="Arial"/>
              </a:rPr>
              <a:t><![CDATA[喝杯為記念
主耶穌為罪人上十架  流出寶血洗淨我們罪孽
“這杯是用我的血所立的新約．你們每逢喝的時候、要如此行、為的是記念我。”（哥林多前書11:25b)
“This cup is the new covenant in My blood; do this, as often as you drink it, in remembrance of Me.” (Corinthians 11:25)]]>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默 祷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Prayerful Meditation]]>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報 告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Announcements]]>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476250" y="285750"/>
          <a:ext cx="7905750" cy="4572000"/>
          <a:chOff x="476250" y="285750"/>
          <a:chExt cx="7905750" cy="4572000"/>
        </a:xfrm>
      </p:grpSpPr>
      <p:sp>
        <p:nvSpPr>
          <p:cNvPr id="1" name=""/>
          <p:cNvSpPr txBox="1"/>
          <p:nvPr/>
        </p:nvSpPr>
        <p:spPr>
          <a:xfrm>
            <a:off x="476250" y="285750"/>
            <a:ext cx="4572000" cy="1143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000" spc="0" u="none">
                <a:solidFill>
                  <a:srgbClr val="0070C0">
                    <a:alpha val="100.00%"/>
                  </a:srgbClr>
                </a:solidFill>
                <a:latin typeface="楷体"/>
              </a:rPr>
              <a:t><![CDATA[BBC 中文事工通知
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62000" y="1714500"/>
            <a:ext cx="7143750" cy="2857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476375"/>
          <a:ext cx="8382000" cy="3381375"/>
          <a:chOff x="1714500" y="1476375"/>
          <a:chExt cx="8382000" cy="3381375"/>
        </a:xfrm>
      </p:grpSpPr>
      <p:sp>
        <p:nvSpPr>
          <p:cNvPr id="1" name=""/>
          <p:cNvSpPr txBox="1"/>
          <p:nvPr/>
        </p:nvSpPr>
        <p:spPr>
          <a:xfrm>
            <a:off x="171450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8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深不见底的爱
]]></a:t>
            </a:r>
            <a:r>
              <a:rPr lang="en-US" b="1" sz="32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Endless Love]]>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歡迎新朋友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Welcome New Friends]]>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祝 福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Benediction]]>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彼此問安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Greeting of Peace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476375"/>
          <a:ext cx="8382000" cy="3381375"/>
          <a:chOff x="1714500" y="1476375"/>
          <a:chExt cx="8382000" cy="3381375"/>
        </a:xfrm>
      </p:grpSpPr>
      <p:sp>
        <p:nvSpPr>
          <p:cNvPr id="1" name=""/>
          <p:cNvSpPr txBox="1"/>
          <p:nvPr/>
        </p:nvSpPr>
        <p:spPr>
          <a:xfrm>
            <a:off x="171450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8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平安
]]></a:t>
            </a:r>
            <a:r>
              <a:rPr lang="en-US" b="1" sz="32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Peace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619250"/>
          <a:ext cx="7429500" cy="3143250"/>
          <a:chOff x="1714500" y="1619250"/>
          <a:chExt cx="7429500" cy="3143250"/>
        </a:xfrm>
      </p:grpSpPr>
      <p:sp>
        <p:nvSpPr>
          <p:cNvPr id="1" name=""/>
          <p:cNvSpPr txBox="1"/>
          <p:nvPr/>
        </p:nvSpPr>
        <p:spPr>
          <a:xfrm>
            <a:off x="1714500" y="1619250"/>
            <a:ext cx="5715000" cy="1524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32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Psalms 詩篇
4:4-8]]>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4 你们应当畏惧，不可犯罪。在床上的时候，要心里思想，并要肃静。（细拉）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5 当献上公义的祭，又当倚靠耶和华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4 In your anger do not sin; when you are on your beds, search your hearts and be silent. Selah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5 Offer right sacrifices and trust in the Lord .
]]>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6 有许多人说，谁能指示我们什么好处。耶和华阿，求你仰起脸来，光照我们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7 你使我心里快乐，胜过那丰收五谷新酒的人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6 Many are asking, "Who can show us any good?" Let the light of your face shine upon us, O Lord 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7 You have filled my heart with greater joy than when their grain and new wine abound.
]]>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8 我必安然躺下睡觉，因为独有你耶和华使我安然居住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8 I will lie down and sleep in peace, for you alone, O Lord , make me dwell in safety.
]]>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祈禱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Prayer]]>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476375"/>
          <a:ext cx="8382000" cy="3381375"/>
          <a:chOff x="1714500" y="1476375"/>
          <a:chExt cx="8382000" cy="3381375"/>
        </a:xfrm>
      </p:grpSpPr>
      <p:sp>
        <p:nvSpPr>
          <p:cNvPr id="1" name=""/>
          <p:cNvSpPr txBox="1"/>
          <p:nvPr/>
        </p:nvSpPr>
        <p:spPr>
          <a:xfrm>
            <a:off x="171450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8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我的心你要称颂耶和华
]]></a:t>
            </a:r>
            <a:r>
              <a:rPr lang="en-US" b="1" sz="32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Praise the Lord, O My Soul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48">
  <a:themeElements>
    <a:clrScheme name="Theme4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48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48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95">
  <a:themeElements>
    <a:clrScheme name="Theme9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95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95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eme11">
  <a:themeElements>
    <a:clrScheme name="Theme1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11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11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eme86">
  <a:themeElements>
    <a:clrScheme name="Theme8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86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86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22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2023-09-03T20:00:37Z</dcterms:created>
  <dcterms:modified xsi:type="dcterms:W3CDTF">2023-09-03T20:00:37Z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