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8976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8976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8976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89763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9月2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amuel 撒母耳記下
22:1-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笑看風浪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inds and Wave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9:26-3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耶和华我的神阿，求你帮助我，照你的慈爱拯救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使他们知道这是你的手，是你耶和华所行的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Help me, O Lord my God; save me in accordance with your lov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Let them know that it is your hand, that you, O Lord , have done it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任凭他们咒骂。惟愿你赐福。他们几时起来就必蒙羞，你的仆人却要欢喜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愿我的对头，披戴羞辱。愿他们以自己的羞愧为外袍遮身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They may curse, but you will bless; when they attack they will be put to shame, but your servant will rejoic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My accusers will be clothed with disgrace and wrapped in shame as in a cloak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我要用口极力称谢耶和华。我要在众人中间赞美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因为他必站在穷乏人的右边，要救他脱离审判他灵魂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With my mouth I will greatly extol the Lord ; in the great throng I will praise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For he stands at the right hand of the needy one, to save his life from those who condemn him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2023-09-28T06:09:19Z</dcterms:created>
  <dcterms:modified xsi:type="dcterms:W3CDTF">2023-09-28T06:09:19Z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