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529227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529227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529227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529228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10月08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传说你国的荣耀，谈论你的大能，
]]></a:t>
            </a:r>
            <a:r>
              <a:rPr lang="en-US" sz="2400" spc="0" u="none">
                <a:solidFill>
                  <a:srgbClr val="000000">
                    <a:alpha val="100.00%"/>
                  </a:srgbClr>
                </a:solidFill>
                <a:latin typeface="Calibri"/>
              </a:rPr>
              <a:t><![CDATA[12 好叫世人知道你大能的作为，并你国度威严的荣耀。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They will tell of the glory of your kingdom and speak of your might,
]]></a:t>
            </a:r>
            <a:r>
              <a:rPr lang="en-US" sz="1800" spc="0" u="none">
                <a:solidFill>
                  <a:srgbClr val="000000">
                    <a:alpha val="100.00%"/>
                  </a:srgbClr>
                </a:solidFill>
                <a:latin typeface="Calibri"/>
              </a:rPr>
              <a:t><![CDATA[12 so that all men may know of your mighty acts and the glorious splendor of your kingdo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你的国是永远的国，你执掌的权柄，存到万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Your kingdom is an everlasting kingdom, and your dominion endures through all generations. The Lord is faithful to all his promises and loving toward all he has mad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一心稱謝你
]]></a:t>
            </a:r>
            <a:r>
              <a:rPr lang="en-US" b="1" sz="3200" spc="0" u="none">
                <a:solidFill>
                  <a:srgbClr val="663300">
                    <a:alpha val="100.00%"/>
                  </a:srgbClr>
                </a:solidFill>
                <a:latin typeface="Calibri"/>
              </a:rPr>
              <a:t><![CDATA[Lord, I Praise with All of My Hea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phesians 以弗所書
2:1-1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你们死在过犯罪恶之中，他叫你们活过来，
]]></a:t>
            </a:r>
            <a:r>
              <a:rPr lang="en-US" sz="2400" spc="0" u="none">
                <a:solidFill>
                  <a:srgbClr val="000000">
                    <a:alpha val="100.00%"/>
                  </a:srgbClr>
                </a:solidFill>
                <a:latin typeface="Calibri"/>
              </a:rPr>
              <a:t><![CDATA[2 那时你们在其中行事为人随从今世的风俗，顺服空中掌权者的首领，就是现今在悖逆之子心中运行的邪灵。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As for you, you were dead in your transgressions and sins,
]]></a:t>
            </a:r>
            <a:r>
              <a:rPr lang="en-US" sz="1800" spc="0" u="none">
                <a:solidFill>
                  <a:srgbClr val="000000">
                    <a:alpha val="100.00%"/>
                  </a:srgbClr>
                </a:solidFill>
                <a:latin typeface="Calibri"/>
              </a:rPr>
              <a:t><![CDATA[2 in which you used to live when you followed the ways of this world and of the ruler of the kingdom of the air, the spirit who is now at work in those who are disobedien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我们从前也都在他们中间，放纵肉体的私欲，随着肉体和心中所喜好的去行，本为可怒之子，和别人一样。
]]></a:t>
            </a:r>
            <a:r>
              <a:rPr lang="en-US" sz="2400" spc="0" u="none">
                <a:solidFill>
                  <a:srgbClr val="000000">
                    <a:alpha val="100.00%"/>
                  </a:srgbClr>
                </a:solidFill>
                <a:latin typeface="Calibri"/>
              </a:rPr>
              <a:t><![CDATA[4 然而神既有丰富的怜悯。因他爱我们的大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All of us also lived among them at one time, gratifying the cravings of our sinful nature and following its desires and thoughts. Like the rest, we were by nature objects of wrath.
]]></a:t>
            </a:r>
            <a:r>
              <a:rPr lang="en-US" sz="1800" spc="0" u="none">
                <a:solidFill>
                  <a:srgbClr val="000000">
                    <a:alpha val="100.00%"/>
                  </a:srgbClr>
                </a:solidFill>
                <a:latin typeface="Calibri"/>
              </a:rPr>
              <a:t><![CDATA[4 But because of his great love for us, God, who is rich in merc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当我们死在过犯中的时候，便叫我们与基督一同活过来。（你们得救是本乎恩）
]]></a:t>
            </a:r>
            <a:r>
              <a:rPr lang="en-US" sz="2400" spc="0" u="none">
                <a:solidFill>
                  <a:srgbClr val="000000">
                    <a:alpha val="100.00%"/>
                  </a:srgbClr>
                </a:solidFill>
                <a:latin typeface="Calibri"/>
              </a:rPr>
              <a:t><![CDATA[6 他又叫我们与基督耶稣一同复活，一同坐在天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made us alive with Christ even when we were dead in transgressions--it is by grace you have been saved.
]]></a:t>
            </a:r>
            <a:r>
              <a:rPr lang="en-US" sz="1800" spc="0" u="none">
                <a:solidFill>
                  <a:srgbClr val="000000">
                    <a:alpha val="100.00%"/>
                  </a:srgbClr>
                </a:solidFill>
                <a:latin typeface="Calibri"/>
              </a:rPr>
              <a:t><![CDATA[6 And God raised us up with Christ and seated us with him in the heavenly realms in Christ Jesu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要将他极丰富的恩典，就是他在基督耶稣里向我们所施的恩慈，显明给后来的世代看。
]]></a:t>
            </a:r>
            <a:r>
              <a:rPr lang="en-US" sz="2400" spc="0" u="none">
                <a:solidFill>
                  <a:srgbClr val="000000">
                    <a:alpha val="100.00%"/>
                  </a:srgbClr>
                </a:solidFill>
                <a:latin typeface="Calibri"/>
              </a:rPr>
              <a:t><![CDATA[8 你们得救是本乎恩，也因着信，这并不是出于自己，乃是神所赐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in order that in the coming ages he might show the incomparable riches of his grace, expressed in his kindness to us in Christ Jesus.
]]></a:t>
            </a:r>
            <a:r>
              <a:rPr lang="en-US" sz="1800" spc="0" u="none">
                <a:solidFill>
                  <a:srgbClr val="000000">
                    <a:alpha val="100.00%"/>
                  </a:srgbClr>
                </a:solidFill>
                <a:latin typeface="Calibri"/>
              </a:rPr>
              <a:t><![CDATA[8 For it is by grace you have been saved, through faith--and this not from yourselves, it is the gift of Go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全然向你
]]></a:t>
            </a:r>
            <a:r>
              <a:rPr lang="en-US" b="1" sz="3200" spc="0" u="none">
                <a:solidFill>
                  <a:srgbClr val="663300">
                    <a:alpha val="100.00%"/>
                  </a:srgbClr>
                </a:solidFill>
                <a:latin typeface="Calibri"/>
              </a:rPr>
              <a:t><![CDATA[All For Yo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也不是出于行为，免得有人自夸。
]]></a:t>
            </a:r>
            <a:r>
              <a:rPr lang="en-US" sz="2400" spc="0" u="none">
                <a:solidFill>
                  <a:srgbClr val="000000">
                    <a:alpha val="100.00%"/>
                  </a:srgbClr>
                </a:solidFill>
                <a:latin typeface="Calibri"/>
              </a:rPr>
              <a:t><![CDATA[10 我们原是他的工作，在基督耶稣里造成的，为要叫我们行善，就是神所预备叫我们行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not by works, so that no one can boast.
]]></a:t>
            </a:r>
            <a:r>
              <a:rPr lang="en-US" sz="1800" spc="0" u="none">
                <a:solidFill>
                  <a:srgbClr val="000000">
                    <a:alpha val="100.00%"/>
                  </a:srgbClr>
                </a:solidFill>
                <a:latin typeface="Calibri"/>
              </a:rPr>
              <a:t><![CDATA[10 For we are God's workmanship, created in Christ Jesus to do good works, which God prepared in advance for us to d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福音对话第一部分：认识福音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ospel Conversations part I: Know the Gospel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有福確據
]]></a:t>
            </a:r>
            <a:r>
              <a:rPr lang="en-US" b="1" sz="3200" spc="0" u="none">
                <a:solidFill>
                  <a:srgbClr val="663300">
                    <a:alpha val="100.00%"/>
                  </a:srgbClr>
                </a:solidFill>
                <a:latin typeface="Calibri"/>
              </a:rPr>
              <a:t><![CDATA[321, Blessed Assur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45:1-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大卫的赞美诗。）我的神我的王阿，我要尊崇你。我要永永远远称颂你的名。
]]></a:t>
            </a:r>
            <a:r>
              <a:rPr lang="en-US" sz="2400" spc="0" u="none">
                <a:solidFill>
                  <a:srgbClr val="000000">
                    <a:alpha val="100.00%"/>
                  </a:srgbClr>
                </a:solidFill>
                <a:latin typeface="Calibri"/>
              </a:rPr>
              <a:t><![CDATA[2 我要天天称颂你，也要永永远远赞美你的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I will exalt you, my God the King; I will praise your name for ever and ever.
]]></a:t>
            </a:r>
            <a:r>
              <a:rPr lang="en-US" sz="1800" spc="0" u="none">
                <a:solidFill>
                  <a:srgbClr val="000000">
                    <a:alpha val="100.00%"/>
                  </a:srgbClr>
                </a:solidFill>
                <a:latin typeface="Calibri"/>
              </a:rPr>
              <a:t><![CDATA[2 Every day I will praise you and extol your name for ever and ev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耶和华本为大，该受大赞美。其大无法测度。
]]></a:t>
            </a:r>
            <a:r>
              <a:rPr lang="en-US" sz="2400" spc="0" u="none">
                <a:solidFill>
                  <a:srgbClr val="000000">
                    <a:alpha val="100.00%"/>
                  </a:srgbClr>
                </a:solidFill>
                <a:latin typeface="Calibri"/>
              </a:rPr>
              <a:t><![CDATA[4 这代要对那代颂赞你的作为，也要传扬你的大能。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Great is the Lord and most worthy of praise; his greatness no one can fathom.
]]></a:t>
            </a:r>
            <a:r>
              <a:rPr lang="en-US" sz="1800" spc="0" u="none">
                <a:solidFill>
                  <a:srgbClr val="000000">
                    <a:alpha val="100.00%"/>
                  </a:srgbClr>
                </a:solidFill>
                <a:latin typeface="Calibri"/>
              </a:rPr>
              <a:t><![CDATA[4 One generation will commend your works to another; they will tell of your mighty ac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我要默念你威严的尊荣，和你奇妙的作为。
]]></a:t>
            </a:r>
            <a:r>
              <a:rPr lang="en-US" sz="2400" spc="0" u="none">
                <a:solidFill>
                  <a:srgbClr val="000000">
                    <a:alpha val="100.00%"/>
                  </a:srgbClr>
                </a:solidFill>
                <a:latin typeface="Calibri"/>
              </a:rPr>
              <a:t><![CDATA[6 人要传说你可畏之事的能力。我也要传扬你的大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They will speak of the glorious splendor of your majesty, and I will meditate on your wonderful works.
]]></a:t>
            </a:r>
            <a:r>
              <a:rPr lang="en-US" sz="1800" spc="0" u="none">
                <a:solidFill>
                  <a:srgbClr val="000000">
                    <a:alpha val="100.00%"/>
                  </a:srgbClr>
                </a:solidFill>
                <a:latin typeface="Calibri"/>
              </a:rPr>
              <a:t><![CDATA[6 They will tell of the power of your awesome works, and I will proclaim your great deed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他们记念你的大恩，就要传出来，并要歌唱你的公义。
]]></a:t>
            </a:r>
            <a:r>
              <a:rPr lang="en-US" sz="2400" spc="0" u="none">
                <a:solidFill>
                  <a:srgbClr val="000000">
                    <a:alpha val="100.00%"/>
                  </a:srgbClr>
                </a:solidFill>
                <a:latin typeface="Calibri"/>
              </a:rPr>
              <a:t><![CDATA[8 耶和华有恩惠，有怜悯，不轻易发怒，大有慈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ey will celebrate your abundant goodness and joyfully sing of your righteousness.
]]></a:t>
            </a:r>
            <a:r>
              <a:rPr lang="en-US" sz="1800" spc="0" u="none">
                <a:solidFill>
                  <a:srgbClr val="000000">
                    <a:alpha val="100.00%"/>
                  </a:srgbClr>
                </a:solidFill>
                <a:latin typeface="Calibri"/>
              </a:rPr>
              <a:t><![CDATA[8 The Lord is gracious and compassionate, slow to anger and rich in lov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耶和华善待万民，他的慈悲，覆庇他一切所造的。
]]></a:t>
            </a:r>
            <a:r>
              <a:rPr lang="en-US" sz="2400" spc="0" u="none">
                <a:solidFill>
                  <a:srgbClr val="000000">
                    <a:alpha val="100.00%"/>
                  </a:srgbClr>
                </a:solidFill>
                <a:latin typeface="Calibri"/>
              </a:rPr>
              <a:t><![CDATA[10 耶和华阿，你一切所造，的都要称谢你。你的圣民也要称颂你，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 Lord is good to all; he has compassion on all he has made.
]]></a:t>
            </a:r>
            <a:r>
              <a:rPr lang="en-US" sz="1800" spc="0" u="none">
                <a:solidFill>
                  <a:srgbClr val="000000">
                    <a:alpha val="100.00%"/>
                  </a:srgbClr>
                </a:solidFill>
                <a:latin typeface="Calibri"/>
              </a:rPr>
              <a:t><![CDATA[10 All you have made will praise you, O Lord ; your saints will extol you.
]]></a:t>
            </a:r>
          </a:p>
        </p:txBody>
      </p:sp>
    </p:spTree>
  </p:cSld>
  <p:clrMapOvr>
    <a:masterClrMapping/>
  </p:clrMapOvr>
</p:sld>
</file>

<file path=ppt/theme/theme1.xml><?xml version="1.0" encoding="utf-8"?>
<a:theme xmlns:a="http://schemas.openxmlformats.org/drawingml/2006/main" name="Theme23">
  <a:themeElements>
    <a:clrScheme name="Theme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5">
  <a:themeElements>
    <a:clrScheme name="Theme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4">
  <a:themeElements>
    <a:clrScheme name="Theme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2">
  <a:themeElements>
    <a:clrScheme name="Theme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2023-10-02T19:46:44Z</dcterms:created>
  <dcterms:modified xsi:type="dcterms:W3CDTF">2023-10-02T19:46:44Z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