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3074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3074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30743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3074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0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所以你们既是神的选民，圣洁蒙爱的人，就要存（原文作穿下同）怜悯，恩慈，谦虚，温柔，忍耐的心。
]]></a:t>
            </a:r>
            <a:r>
              <a:rPr lang="en-US" sz="2400" spc="0" u="none">
                <a:solidFill>
                  <a:srgbClr val="000000">
                    <a:alpha val="100.00%"/>
                  </a:srgbClr>
                </a:solidFill>
                <a:latin typeface="Calibri"/>
              </a:rPr>
              <a:t><![CDATA[13 倘若这人与那人有嫌隙，总要彼此包容，彼此饶恕。主怎样饶恕了你们，你们也要怎样饶恕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refore, as God's chosen people, holy and dearly loved, clothe yourselves with compassion, kindness, humility, gentleness and patience.
]]></a:t>
            </a:r>
            <a:r>
              <a:rPr lang="en-US" sz="1800" spc="0" u="none">
                <a:solidFill>
                  <a:srgbClr val="000000">
                    <a:alpha val="100.00%"/>
                  </a:srgbClr>
                </a:solidFill>
                <a:latin typeface="Calibri"/>
              </a:rPr>
              <a:t><![CDATA[13 Bear with each other and forgive whatever grievances you may have against one another. Forgive as the Lord forgave you.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这一切之外，要存着爱心。爱心就是联络全德的。
]]></a:t>
            </a:r>
            <a:r>
              <a:rPr lang="en-US" sz="2400" spc="0" u="none">
                <a:solidFill>
                  <a:srgbClr val="000000">
                    <a:alpha val="100.00%"/>
                  </a:srgbClr>
                </a:solidFill>
                <a:latin typeface="Calibri"/>
              </a:rPr>
              <a:t><![CDATA[15 又要叫基督的平安在你们心里作主。你们也为此蒙召，归为一体。且要存感谢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And over all these virtues put on love, which binds them all together in perfect unity.
]]></a:t>
            </a:r>
            <a:r>
              <a:rPr lang="en-US" sz="1800" spc="0" u="none">
                <a:solidFill>
                  <a:srgbClr val="000000">
                    <a:alpha val="100.00%"/>
                  </a:srgbClr>
                </a:solidFill>
                <a:latin typeface="Calibri"/>
              </a:rPr>
              <a:t><![CDATA[15 Let the peace of Christ rule in your hearts, since as members of one body you were called to peace. And be thankfu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当用各样的智慧，把基督的道理，丰丰富富的存在心里，（或作当把基督的道理丰丰富富的存在心里以各样的智慧）用诗章，颂词，灵歌，彼此教导，互相劝戒，心被恩感歌颂神。
]]></a:t>
            </a:r>
            <a:r>
              <a:rPr lang="en-US" sz="2400" spc="0" u="none">
                <a:solidFill>
                  <a:srgbClr val="000000">
                    <a:alpha val="100.00%"/>
                  </a:srgbClr>
                </a:solidFill>
                <a:latin typeface="Calibri"/>
              </a:rPr>
              <a:t><![CDATA[17 无论作什么，或说话，或行事，都要奉主耶稣的名，借着他感谢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the word of Christ dwell in you richly as you teach and admonish one another with all wisdom, and as you sing psalms, hymns and spiritual songs with gratitude in your hearts to God.
]]></a:t>
            </a:r>
            <a:r>
              <a:rPr lang="en-US" sz="1800" spc="0" u="none">
                <a:solidFill>
                  <a:srgbClr val="000000">
                    <a:alpha val="100.00%"/>
                  </a:srgbClr>
                </a:solidFill>
                <a:latin typeface="Calibri"/>
              </a:rPr>
              <a:t><![CDATA[17 And whatever you do, whether in word or deed, do it all in the name of the Lord Jesus, giving thanks to God the Father through hi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归为一体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athering: One Bod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活出愛
]]></a:t>
            </a:r>
            <a:r>
              <a:rPr lang="en-US" b="1" sz="3200" spc="0" u="none">
                <a:solidFill>
                  <a:srgbClr val="663300">
                    <a:alpha val="100.00%"/>
                  </a:srgbClr>
                </a:solidFill>
                <a:latin typeface="Calibri"/>
              </a:rPr>
              <a:t><![CDATA[Live Out Lo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爱永不变
]]></a:t>
            </a:r>
            <a:r>
              <a:rPr lang="en-US" b="1" sz="3200" spc="0" u="none">
                <a:solidFill>
                  <a:srgbClr val="663300">
                    <a:alpha val="100.00%"/>
                  </a:srgbClr>
                </a:solidFill>
                <a:latin typeface="Calibri"/>
              </a:rPr>
              <a:t><![CDATA[Your Steadfast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orinthians 歌林多前書
13: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若能说万人的方言，并天使的话语却没有爱，我就成了鸣的锣，响的钹一般。
]]></a:t>
            </a:r>
            <a:r>
              <a:rPr lang="en-US" sz="2400" spc="0" u="none">
                <a:solidFill>
                  <a:srgbClr val="000000">
                    <a:alpha val="100.00%"/>
                  </a:srgbClr>
                </a:solidFill>
                <a:latin typeface="Calibri"/>
              </a:rPr>
              <a:t><![CDATA[2 我若有先知讲道之能，也明白各样的奥秘，各样的知识。而且有全备的信，叫我能够移山，却没有爱，我就算不得什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f I speak in the tongues of men and of angels, but have not love, I am only a resounding gong or a clanging cymbal.
]]></a:t>
            </a:r>
            <a:r>
              <a:rPr lang="en-US" sz="1800" spc="0" u="none">
                <a:solidFill>
                  <a:srgbClr val="000000">
                    <a:alpha val="100.00%"/>
                  </a:srgbClr>
                </a:solidFill>
                <a:latin typeface="Calibri"/>
              </a:rPr>
              <a:t><![CDATA[2 If I have the gift of prophecy and can fathom all mysteries and all knowledge, and if I have a faith that can move mountains, but have not love, I am noth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若将所有的周济穷人，又舍己身叫人焚烧，却没有爱，仍然与我无益。
]]></a:t>
            </a:r>
            <a:r>
              <a:rPr lang="en-US" sz="2400" spc="0" u="none">
                <a:solidFill>
                  <a:srgbClr val="000000">
                    <a:alpha val="100.00%"/>
                  </a:srgbClr>
                </a:solidFill>
                <a:latin typeface="Calibri"/>
              </a:rPr>
              <a:t><![CDATA[4 爱是恒久忍耐，又有恩慈。爱是不嫉妒。爱是不自夸。不张狂。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f I give all I possess to the poor and surrender my body to the flames, but have not love, I gain nothing.
]]></a:t>
            </a:r>
            <a:r>
              <a:rPr lang="en-US" sz="1800" spc="0" u="none">
                <a:solidFill>
                  <a:srgbClr val="000000">
                    <a:alpha val="100.00%"/>
                  </a:srgbClr>
                </a:solidFill>
                <a:latin typeface="Calibri"/>
              </a:rPr>
              <a:t><![CDATA[4 Love is patient, love is kind. It does not envy, it does not boast, it is not prou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不作害羞的事。不求自己的益处。不轻易发怒。不计算人的恶。
]]></a:t>
            </a:r>
            <a:r>
              <a:rPr lang="en-US" sz="2400" spc="0" u="none">
                <a:solidFill>
                  <a:srgbClr val="000000">
                    <a:alpha val="100.00%"/>
                  </a:srgbClr>
                </a:solidFill>
                <a:latin typeface="Calibri"/>
              </a:rPr>
              <a:t><![CDATA[6 不喜欢不义。只喜欢真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t is not rude, it is not self-seeking, it is not easily angered, it keeps no record of wrongs.
]]></a:t>
            </a:r>
            <a:r>
              <a:rPr lang="en-US" sz="1800" spc="0" u="none">
                <a:solidFill>
                  <a:srgbClr val="000000">
                    <a:alpha val="100.00%"/>
                  </a:srgbClr>
                </a:solidFill>
                <a:latin typeface="Calibri"/>
              </a:rPr>
              <a:t><![CDATA[6 Love does not delight in evil but rejoices with the trut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凡事包容。凡事相信。凡事盼望。凡事忍耐。
]]></a:t>
            </a:r>
            <a:r>
              <a:rPr lang="en-US" sz="2400" spc="0" u="none">
                <a:solidFill>
                  <a:srgbClr val="000000">
                    <a:alpha val="100.00%"/>
                  </a:srgbClr>
                </a:solidFill>
                <a:latin typeface="Calibri"/>
              </a:rPr>
              <a:t><![CDATA[8 爱是永不止息。先知讲道之能，终必归于无有。说方言之能，终必停止，知识也终必归于无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t always protects, always trusts, always hopes, always perseveres.
]]></a:t>
            </a:r>
            <a:r>
              <a:rPr lang="en-US" sz="1800" spc="0" u="none">
                <a:solidFill>
                  <a:srgbClr val="000000">
                    <a:alpha val="100.00%"/>
                  </a:srgbClr>
                </a:solidFill>
                <a:latin typeface="Calibri"/>
              </a:rPr>
              <a:t><![CDATA[8 Love never fails. But where there are prophecies, they will cease; where there are tongues, they will be stilled; where there is knowledge, it will pass aw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2">
  <a:themeElements>
    <a:clrScheme name="Theme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2023-10-14T13:46:02Z</dcterms:created>
  <dcterms:modified xsi:type="dcterms:W3CDTF">2023-10-14T13:46:02Z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