
<file path=[Content_Types].xml><?xml version="1.0" encoding="utf-8"?>
<Types xmlns="http://schemas.openxmlformats.org/package/2006/content-types">
  <Default Extension="rels" ContentType="application/vnd.openxmlformats-package.relationships+xml"/>
  <Default Extension="xml" ContentType="application/xml"/>
  <Override PartName="/ppt/presentation.xml" ContentType="application/vnd.openxmlformats-officedocument.presentationml.presentation.main+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2.xml" ContentType="application/vnd.openxmlformats-officedocument.presentationml.slideLayout+xml"/>
  <Override PartName="/ppt/slideMasters/slideMaster3.xml" ContentType="application/vnd.openxmlformats-officedocument.presentationml.slideMaster+xml"/>
  <Override PartName="/ppt/theme/theme3.xml" ContentType="application/vnd.openxmlformats-officedocument.theme+xml"/>
  <Override PartName="/ppt/slideLayouts/slideLayout3.xml" ContentType="application/vnd.openxmlformats-officedocument.presentationml.slideLayout+xml"/>
  <Override PartName="/ppt/slideMasters/slideMaster4.xml" ContentType="application/vnd.openxmlformats-officedocument.presentationml.slideMaster+xml"/>
  <Override PartName="/ppt/theme/theme4.xml" ContentType="application/vnd.openxmlformats-officedocument.theme+xml"/>
  <Override PartName="/ppt/slideLayouts/slideLayout4.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Default Extension="gif" ContentType="image/gif"/>
  <Default Extension="jpg" ContentType="image/jpeg"/>
  <Default Extension="jpeg" ContentType="image/jpeg"/>
  <Default Extension="png" ContentType="image/png"/>
  <Default Extension="xlsx" ContentType="application/vnd.openxmlformats-officedocument.spreadsheetml.sheet"/>
</Types>
</file>

<file path=_rels/.rels><?xml version="1.0" encoding="UTF-8" standalone="yes"?>
<Relationships xmlns="http://schemas.openxmlformats.org/package/2006/relationships">
  <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officeDocument/2006/relationships/custom-properties" Target="docProps/custom.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4" r:id="rId4"/>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Lst>
  <p:sldSz cx="9144000" cy="5143500" type="screen16x9"/>
  <p:notesSz cx="6858000" cy="9144000"/>
  <p:defaultTextStyle>
    <a:defPPr>
      <a:defRPr lang="fr-FR"/>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showComments="0" lastView="sldView">
  <p:slideViewPr>
    <p:cSldViewPr>
      <p:cViewPr>
        <p:scale>
          <a:sx d="100" n="100"/>
          <a:sy d="100" n="100"/>
        </p:scale>
        <p:origin x="0" y="0"/>
      </p:cViewPr>
    </p:cSldViewPr>
  </p:slideViewPr>
</p:viewPr>
</file>

<file path=ppt/_rels/presentation.xml.rels><?xml version="1.0" encoding="UTF-8" standalone="yes"?>
<Relationships xmlns="http://schemas.openxmlformats.org/package/2006/relationships">
  <Relationship Id="rId1" Type="http://schemas.openxmlformats.org/officeDocument/2006/relationships/slideMaster" Target="slideMasters/slideMaster1.xml"/>
  <Relationship Id="rId2" Type="http://schemas.openxmlformats.org/officeDocument/2006/relationships/slideMaster" Target="slideMasters/slideMaster2.xml"/>
  <Relationship Id="rId3" Type="http://schemas.openxmlformats.org/officeDocument/2006/relationships/slideMaster" Target="slideMasters/slideMaster3.xml"/>
  <Relationship Id="rId4" Type="http://schemas.openxmlformats.org/officeDocument/2006/relationships/slideMaster" Target="slideMasters/slideMaster4.xml"/>
  <Relationship Id="rId5" Type="http://schemas.openxmlformats.org/officeDocument/2006/relationships/theme" Target="theme/theme1.xml"/>
  <Relationship Id="rId6" Type="http://schemas.openxmlformats.org/officeDocument/2006/relationships/slide" Target="slides/slide1.xml"/>
  <Relationship Id="rId7" Type="http://schemas.openxmlformats.org/officeDocument/2006/relationships/slide" Target="slides/slide2.xml"/>
  <Relationship Id="rId8" Type="http://schemas.openxmlformats.org/officeDocument/2006/relationships/slide" Target="slides/slide3.xml"/>
  <Relationship Id="rId9" Type="http://schemas.openxmlformats.org/officeDocument/2006/relationships/slide" Target="slides/slide4.xml"/>
  <Relationship Id="rId10" Type="http://schemas.openxmlformats.org/officeDocument/2006/relationships/slide" Target="slides/slide5.xml"/>
  <Relationship Id="rId11" Type="http://schemas.openxmlformats.org/officeDocument/2006/relationships/slide" Target="slides/slide6.xml"/>
  <Relationship Id="rId12" Type="http://schemas.openxmlformats.org/officeDocument/2006/relationships/slide" Target="slides/slide7.xml"/>
  <Relationship Id="rId13" Type="http://schemas.openxmlformats.org/officeDocument/2006/relationships/slide" Target="slides/slide8.xml"/>
  <Relationship Id="rId14" Type="http://schemas.openxmlformats.org/officeDocument/2006/relationships/slide" Target="slides/slide9.xml"/>
  <Relationship Id="rId15" Type="http://schemas.openxmlformats.org/officeDocument/2006/relationships/slide" Target="slides/slide10.xml"/>
  <Relationship Id="rId16" Type="http://schemas.openxmlformats.org/officeDocument/2006/relationships/slide" Target="slides/slide11.xml"/>
  <Relationship Id="rId17" Type="http://schemas.openxmlformats.org/officeDocument/2006/relationships/slide" Target="slides/slide12.xml"/>
  <Relationship Id="rId18" Type="http://schemas.openxmlformats.org/officeDocument/2006/relationships/slide" Target="slides/slide13.xml"/>
  <Relationship Id="rId19" Type="http://schemas.openxmlformats.org/officeDocument/2006/relationships/slide" Target="slides/slide14.xml"/>
  <Relationship Id="rId20" Type="http://schemas.openxmlformats.org/officeDocument/2006/relationships/slide" Target="slides/slide15.xml"/>
  <Relationship Id="rId21" Type="http://schemas.openxmlformats.org/officeDocument/2006/relationships/slide" Target="slides/slide16.xml"/>
  <Relationship Id="rId22" Type="http://schemas.openxmlformats.org/officeDocument/2006/relationships/slide" Target="slides/slide17.xml"/>
  <Relationship Id="rId23" Type="http://schemas.openxmlformats.org/officeDocument/2006/relationships/slide" Target="slides/slide18.xml"/>
  <Relationship Id="rId24" Type="http://schemas.openxmlformats.org/officeDocument/2006/relationships/slide" Target="slides/slide19.xml"/>
  <Relationship Id="rId25" Type="http://schemas.openxmlformats.org/officeDocument/2006/relationships/slide" Target="slides/slide20.xml"/>
  <Relationship Id="rId26" Type="http://schemas.openxmlformats.org/officeDocument/2006/relationships/slide" Target="slides/slide21.xml"/>
  <Relationship Id="rId27" Type="http://schemas.openxmlformats.org/officeDocument/2006/relationships/presProps" Target="presProps.xml"/>
  <Relationship Id="rId28" Type="http://schemas.openxmlformats.org/officeDocument/2006/relationships/viewProps" Target="viewProps.xml"/>
  <Relationship Id="rId29" Type="http://schemas.openxmlformats.org/officeDocument/2006/relationships/tableStyles" Target="tableStyles.xml"/>
</Relationships>

</file>

<file path=ppt/slideLayouts/_rels/slideLayout1.xml.rels><?xml version="1.0" encoding="UTF-8" standalone="yes"?>
<Relationships xmlns="http://schemas.openxmlformats.org/package/2006/relationships">
  <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
  <Relationship Id="rId1" Type="http://schemas.openxmlformats.org/officeDocument/2006/relationships/slideMaster" Target="../slideMasters/slideMaster2.xml"/>
</Relationships>

</file>

<file path=ppt/slideLayouts/_rels/slideLayout3.xml.rels><?xml version="1.0" encoding="UTF-8" standalone="yes"?>
<Relationships xmlns="http://schemas.openxmlformats.org/package/2006/relationships">
  <Relationship Id="rId1" Type="http://schemas.openxmlformats.org/officeDocument/2006/relationships/slideMaster" Target="../slideMasters/slideMaster3.xml"/>
</Relationships>

</file>

<file path=ppt/slideLayouts/_rels/slideLayout4.xml.rels><?xml version="1.0" encoding="UTF-8" standalone="yes"?>
<Relationships xmlns="http://schemas.openxmlformats.org/package/2006/relationships">
  <Relationship Id="rId1" Type="http://schemas.openxmlformats.org/officeDocument/2006/relationships/slideMaster" Target="../slideMasters/slideMaster4.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
  <Relationship Id="rId1" Type="http://schemas.openxmlformats.org/officeDocument/2006/relationships/slideLayout" Target="../slideLayouts/slideLayout1.xml"/>
  <Relationship Id="rId2" Type="http://schemas.openxmlformats.org/officeDocument/2006/relationships/image" Target="../media/background_1.jpg"/>
  <Relationship Id="rId3" Type="http://schemas.openxmlformats.org/officeDocument/2006/relationships/theme" Target="../theme/theme1.xml"/>
</Relationships>

</file>

<file path=ppt/slideMasters/_rels/slideMaster2.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background_2.jpg"/>
  <Relationship Id="rId3" Type="http://schemas.openxmlformats.org/officeDocument/2006/relationships/theme" Target="../theme/theme2.xml"/>
</Relationships>

</file>

<file path=ppt/slideMasters/_rels/slideMaster3.xml.rels><?xml version="1.0" encoding="UTF-8" standalone="yes"?>
<Relationships xmlns="http://schemas.openxmlformats.org/package/2006/relationships">
  <Relationship Id="rId1" Type="http://schemas.openxmlformats.org/officeDocument/2006/relationships/slideLayout" Target="../slideLayouts/slideLayout3.xml"/>
  <Relationship Id="rId2" Type="http://schemas.openxmlformats.org/officeDocument/2006/relationships/image" Target="../media/background_3.jpg"/>
  <Relationship Id="rId3" Type="http://schemas.openxmlformats.org/officeDocument/2006/relationships/theme" Target="../theme/theme3.xml"/>
</Relationships>

</file>

<file path=ppt/slideMasters/_rels/slideMaster4.xml.rels><?xml version="1.0" encoding="UTF-8" standalone="yes"?>
<Relationships xmlns="http://schemas.openxmlformats.org/package/2006/relationships">
  <Relationship Id="rId1" Type="http://schemas.openxmlformats.org/officeDocument/2006/relationships/slideLayout" Target="../slideLayouts/slideLayout4.xml"/>
  <Relationship Id="rId2" Type="http://schemas.openxmlformats.org/officeDocument/2006/relationships/image" Target="../media/background_4.jpg"/>
  <Relationship Id="rId3" Type="http://schemas.openxmlformats.org/officeDocument/2006/relationships/theme" Target="../theme/theme4.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9706895"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9706896"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9706897"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a:blip r:embed="rId2"/>
          <a:stretch>
            <a:fillRect/>
          </a:stretch>
        </a:blipFill>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389706898" r:id="rId1"/>
  </p:sldLayoutIdLst>
  <p:txStyles>
    <p:titleStyle>
      <a:lvl1pPr algn="ctr">
        <a:defRPr sz="4400" kern="1200">
          <a:solidFill>
            <a:schemeClr val="lt1"/>
          </a:solidFill>
        </a:defRPr>
      </a:lvl1pPr>
      <a:extLst/>
    </p:titleStyle>
    <p:bodyStyle>
      <a:lvl1pPr algn="ctr" indent="-324900">
        <a:defRPr sz="3200" kern="1200">
          <a:solidFill>
            <a:schemeClr val="tx1"/>
          </a:solidFill>
        </a:defRPr>
      </a:lvl1pPr>
      <a:extLst/>
    </p:bodyStyle>
    <p:otherStyle>
      <a:defPPr algn="ctr">
        <a:defRPr kern="1200">
          <a:solidFill>
            <a:schemeClr val="tx1"/>
          </a:solidFill>
        </a:defRPr>
      </a:defPPr>
      <a:extLst/>
    </p:otherStyle>
  </p:txStyles>
</p:sldMaster>
</file>

<file path=ppt/slides/_rels/slide1.xml.rels><?xml version="1.0" encoding="UTF-8" standalone="yes"?>
<Relationships xmlns="http://schemas.openxmlformats.org/package/2006/relationships">
  <Relationship Id="rId1" Type="http://schemas.openxmlformats.org/officeDocument/2006/relationships/slideLayout" Target="../slideLayouts/slideLayout2.xml"/>
  <Relationship Id="rId2" Type="http://schemas.openxmlformats.org/officeDocument/2006/relationships/image" Target="../media/logo_Chinese1.png"/>
</Relationships>

</file>

<file path=ppt/slides/_rels/slide1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1.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2.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16.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7.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18.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20.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21.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3.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_rels/slide4.xml.rels><?xml version="1.0" encoding="UTF-8" standalone="yes"?>
<Relationships xmlns="http://schemas.openxmlformats.org/package/2006/relationships">
  <Relationship Id="rId1" Type="http://schemas.openxmlformats.org/officeDocument/2006/relationships/slideLayout" Target="../slideLayouts/slideLayout1.xml"/>
</Relationships>

</file>

<file path=ppt/slides/_rels/slide5.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
  <Relationship Id="rId1" Type="http://schemas.openxmlformats.org/officeDocument/2006/relationships/slideLayout" Target="../slideLayouts/slideLayout3.xml"/>
</Relationships>

</file>

<file path=ppt/slides/_rels/slide9.xml.rels><?xml version="1.0" encoding="UTF-8" standalone="yes"?>
<Relationships xmlns="http://schemas.openxmlformats.org/package/2006/relationships">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428750" y="714375"/>
          <a:ext cx="8382000" cy="4429125"/>
          <a:chOff x="1428750" y="714375"/>
          <a:chExt cx="8382000" cy="4429125"/>
        </a:xfrm>
      </p:grpSpPr>
      <p:pic>
        <p:nvPicPr>
          <p:cNvPr id="1" name="Chinese logo" descr="Chinese logo"/>
          <p:cNvPicPr>
            <a:picLocks noChangeAspect="1"/>
          </p:cNvPicPr>
          <p:nvPr/>
        </p:nvPicPr>
        <p:blipFill>
          <a:blip r:embed="rId2"/>
          <a:stretch>
            <a:fillRect/>
          </a:stretch>
        </p:blipFill>
        <p:spPr>
          <a:xfrm>
            <a:off x="2695575" y="809625"/>
            <a:ext cx="819150" cy="819150"/>
          </a:xfrm>
          <a:prstGeom prst="rect">
            <a:avLst/>
          </a:prstGeom>
        </p:spPr>
      </p:pic>
      <p:sp>
        <p:nvSpPr>
          <p:cNvPr id="2" name=""/>
          <p:cNvSpPr txBox="1"/>
          <p:nvPr/>
        </p:nvSpPr>
        <p:spPr>
          <a:xfrm>
            <a:off x="1428750" y="714375"/>
            <a:ext cx="6667500" cy="2000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Calibri"/>
              </a:rPr>
              <a:t><![CDATA[2023年11月26日
]]></a:t>
            </a:r>
            <a:r>
              <a:rPr lang="en-US" b="1" sz="3600" spc="0" u="none">
                <a:solidFill>
                  <a:srgbClr val="000000">
                    <a:alpha val="100.00%"/>
                  </a:srgbClr>
                </a:solidFill>
                <a:latin typeface="Calibri"/>
              </a:rPr>
              <a:t><![CDATA[主日崇拜
]]></a:t>
            </a:r>
            <a:r>
              <a:rPr lang="en-US" b="1" sz="1800" spc="0" u="none">
                <a:solidFill>
                  <a:srgbClr val="000000">
                    <a:alpha val="100.00%"/>
                  </a:srgbClr>
                </a:solidFill>
                <a:latin typeface="Calibri"/>
              </a:rPr>
              <a:t><![CDATA[
]]></a:t>
            </a:r>
            <a:r>
              <a:rPr lang="en-US" b="1" sz="2800" spc="0" u="none">
                <a:solidFill>
                  <a:srgbClr val="000000">
                    <a:alpha val="100.00%"/>
                  </a:srgbClr>
                </a:solidFill>
                <a:latin typeface="楷体"/>
              </a:rPr>
              <a:t><![CDATA[教会聚会
]]></a:t>
            </a:r>
            <a:r>
              <a:rPr lang="en-US" b="1" sz="1800" spc="0" u="none">
                <a:solidFill>
                  <a:srgbClr val="000000">
                    <a:alpha val="100.00%"/>
                  </a:srgbClr>
                </a:solidFill>
                <a:latin typeface="Calibri"/>
              </a:rPr>
              <a:t><![CDATA[
]]></a:t>
            </a:r>
          </a:p>
        </p:txBody>
      </p:sp>
      <p:sp>
        <p:nvSpPr>
          <p:cNvPr id="3" name=""/>
          <p:cNvSpPr txBox="1"/>
          <p:nvPr/>
        </p:nvSpPr>
        <p:spPr>
          <a:xfrm>
            <a:off x="1714500" y="2762250"/>
            <a:ext cx="6667500" cy="1238250"/>
          </a:xfrm>
          <a:prstGeom prst="rect">
            <a:avLst/>
          </a:prstGeom>
          <a:noFill/>
        </p:spPr>
        <p:txBody>
          <a:bodyPr rtlCol="0" bIns="45720" lIns="91440" rIns="91440" tIns="45720">
            <a:spAutoFit/>
          </a:bodyPr>
          <a:lstStyle/>
          <a:p>
            <a:pPr algn="l" fontAlgn="base" marL="0" marR="0" indent="0" lvl="0">
              <a:lnSpc>
                <a:spcPct val="120%"/>
              </a:lnSpc>
            </a:pPr>
            <a:r>
              <a:rPr lang="en-US" b="1" sz="2000" spc="0" u="none">
                <a:solidFill>
                  <a:srgbClr val="000000">
                    <a:alpha val="100.00%"/>
                  </a:srgbClr>
                </a:solidFill>
                <a:latin typeface="楷体"/>
              </a:rPr>
              <a:t><![CDATA[  中文崇拜：每周日上午  9:30 , Baskin Chapel
中文主日學：每周日上午 11:00 , 教室2140B
  生命團契：每周五晚上  6:30 , 教室2103]]></a:t>
            </a:r>
          </a:p>
        </p:txBody>
      </p:sp>
      <p:sp>
        <p:nvSpPr>
          <p:cNvPr id="4" name=""/>
          <p:cNvSpPr txBox="1"/>
          <p:nvPr/>
        </p:nvSpPr>
        <p:spPr>
          <a:xfrm>
            <a:off x="2190750" y="3952875"/>
            <a:ext cx="4762500" cy="476250"/>
          </a:xfrm>
          <a:prstGeom prst="rect">
            <a:avLst/>
          </a:prstGeom>
          <a:noFill/>
        </p:spPr>
        <p:txBody>
          <a:bodyPr rtlCol="0" bIns="45720" lIns="91440" rIns="91440" tIns="45720">
            <a:spAutoFit/>
          </a:bodyPr>
          <a:lstStyle/>
          <a:p>
            <a:pPr algn="ctr" fontAlgn="base" marL="0" marR="0" indent="0" lvl="0">
              <a:lnSpc>
                <a:spcPct val="120%"/>
              </a:lnSpc>
            </a:pPr>
            <a:r>
              <a:rPr lang="en-US" b="1" sz="2400" spc="0" u="none">
                <a:solidFill>
                  <a:srgbClr val="000000">
                    <a:alpha val="100.00%"/>
                  </a:srgbClr>
                </a:solidFill>
                <a:latin typeface="楷体"/>
              </a:rPr>
              <a:t><![CDATA[请大家安静，预备心]]></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奉獻祈禱
]]></a:t>
            </a:r>
            <a:r>
              <a:rPr lang="en-US" b="1" sz="3600" spc="0" u="none">
                <a:solidFill>
                  <a:srgbClr val="000000">
                    <a:alpha val="100.00%"/>
                  </a:srgbClr>
                </a:solidFill>
                <a:latin typeface="Calibri"/>
              </a:rPr>
              <a:t><![CDATA[Offertory Prayer]]></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Psalms 詩篇
100:1-5
1 Thessalonians 帖撒羅尼迦前書
5:18-]]></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 （称谢诗。）普天下当向耶和华欢呼。
]]></a:t>
            </a:r>
            <a:r>
              <a:rPr lang="en-US" sz="2400" spc="0" u="none">
                <a:solidFill>
                  <a:srgbClr val="000000">
                    <a:alpha val="100.00%"/>
                  </a:srgbClr>
                </a:solidFill>
                <a:latin typeface="Calibri"/>
              </a:rPr>
              <a:t><![CDATA[2 你们当乐意事奉耶和华。当来向他歌唱。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 Shout for joy to the Lord , all the earth.
]]></a:t>
            </a:r>
            <a:r>
              <a:rPr lang="en-US" sz="1800" spc="0" u="none">
                <a:solidFill>
                  <a:srgbClr val="000000">
                    <a:alpha val="100.00%"/>
                  </a:srgbClr>
                </a:solidFill>
                <a:latin typeface="Calibri"/>
              </a:rPr>
              <a:t><![CDATA[2 Worship the Lord with gladness; come before him with joyful song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3 你们当晓得耶和华是神。我们是他造的，也是属他的。我们是他的民，也是他草场的羊。
]]></a:t>
            </a:r>
            <a:r>
              <a:rPr lang="en-US" sz="2400" spc="0" u="none">
                <a:solidFill>
                  <a:srgbClr val="000000">
                    <a:alpha val="100.00%"/>
                  </a:srgbClr>
                </a:solidFill>
                <a:latin typeface="Calibri"/>
              </a:rPr>
              <a:t><![CDATA[4 当称谢进入他的门，当赞美进入他的院。当感谢他，称颂他的名。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3 Know that the Lord is God. It is he who made us, and we are his ; we are his people, the sheep of his pasture.
]]></a:t>
            </a:r>
            <a:r>
              <a:rPr lang="en-US" sz="1800" spc="0" u="none">
                <a:solidFill>
                  <a:srgbClr val="000000">
                    <a:alpha val="100.00%"/>
                  </a:srgbClr>
                </a:solidFill>
                <a:latin typeface="Calibri"/>
              </a:rPr>
              <a:t><![CDATA[4 Enter his gates with thanksgiving and his courts with praise; give thanks to him and praise his name.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5 因为耶和华本为善，他的慈爱，存到永远，他的信实，直到万代。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5 For the Lord is good and his love endures forever; his faithfulness continues through all generations.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762000" y="476250"/>
          <a:ext cx="8382000" cy="4286250"/>
          <a:chOff x="762000" y="476250"/>
          <a:chExt cx="8382000" cy="4286250"/>
        </a:xfrm>
      </p:grpSpPr>
      <p:sp>
        <p:nvSpPr>
          <p:cNvPr id="1" name=""/>
          <p:cNvSpPr txBox="1"/>
          <p:nvPr/>
        </p:nvSpPr>
        <p:spPr>
          <a:xfrm>
            <a:off x="762000" y="476250"/>
            <a:ext cx="7620000" cy="3810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0000">
                    <a:alpha val="100.00%"/>
                  </a:srgbClr>
                </a:solidFill>
                <a:latin typeface="Calibri"/>
              </a:rPr>
              <a:t><![CDATA[今日證道
]]></a:t>
            </a:r>
            <a:r>
              <a:rPr lang="en-US" b="1" sz="1800" spc="0" u="none">
                <a:solidFill>
                  <a:srgbClr val="000000">
                    <a:alpha val="100.00%"/>
                  </a:srgbClr>
                </a:solidFill>
                <a:latin typeface="Calibri"/>
              </a:rPr>
              <a:t><![CDATA[
]]></a:t>
            </a:r>
            <a:r>
              <a:rPr lang="en-US" b="1" sz="4000" spc="0" u="none">
                <a:solidFill>
                  <a:srgbClr val="000000">
                    <a:alpha val="100.00%"/>
                  </a:srgbClr>
                </a:solidFill>
                <a:latin typeface="Calibri"/>
              </a:rPr>
              <a:t><![CDATA[在基督里的恩典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
]]></a:t>
            </a:r>
            <a:r>
              <a:rPr lang="en-US" b="1" sz="1800" spc="0" u="none">
                <a:solidFill>
                  <a:srgbClr val="000000">
                    <a:alpha val="100.00%"/>
                  </a:srgbClr>
                </a:solidFill>
                <a:latin typeface="Calibri"/>
              </a:rPr>
              <a:t><![CDATA[
]]></a:t>
            </a:r>
            <a:r>
              <a:rPr lang="en-US" b="1" sz="2800" spc="0" u="none">
                <a:solidFill>
                  <a:srgbClr val="000000">
                    <a:alpha val="100.00%"/>
                  </a:srgbClr>
                </a:solidFill>
                <a:latin typeface="Calibri"/>
              </a:rPr>
              <a:t><![CDATA[王牧师]]></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默 祷
]]></a:t>
            </a:r>
            <a:r>
              <a:rPr lang="en-US" b="1" sz="3600" spc="0" u="none">
                <a:solidFill>
                  <a:srgbClr val="000000">
                    <a:alpha val="100.00%"/>
                  </a:srgbClr>
                </a:solidFill>
                <a:latin typeface="Calibri"/>
              </a:rPr>
              <a:t><![CDATA[Prayerful Meditat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報 告
]]></a:t>
            </a:r>
            <a:r>
              <a:rPr lang="en-US" b="1" sz="3600" spc="0" u="none">
                <a:solidFill>
                  <a:srgbClr val="000000">
                    <a:alpha val="100.00%"/>
                  </a:srgbClr>
                </a:solidFill>
                <a:latin typeface="Calibri"/>
              </a:rPr>
              <a:t><![CDATA[Announcement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476250" y="285750"/>
          <a:ext cx="7905750" cy="4572000"/>
          <a:chOff x="476250" y="285750"/>
          <a:chExt cx="7905750" cy="4572000"/>
        </a:xfrm>
      </p:grpSpPr>
      <p:sp>
        <p:nvSpPr>
          <p:cNvPr id="1" name=""/>
          <p:cNvSpPr txBox="1"/>
          <p:nvPr/>
        </p:nvSpPr>
        <p:spPr>
          <a:xfrm>
            <a:off x="476250" y="285750"/>
            <a:ext cx="4572000" cy="1143000"/>
          </a:xfrm>
          <a:prstGeom prst="rect">
            <a:avLst/>
          </a:prstGeom>
          <a:noFill/>
        </p:spPr>
        <p:txBody>
          <a:bodyPr anchor="ctr" rtlCol="0" bIns="45720" lIns="91440" rIns="91440" tIns="45720">
            <a:spAutoFit/>
          </a:bodyPr>
          <a:lstStyle/>
          <a:p>
            <a:pPr algn="ctr" fontAlgn="ctr" marL="0" marR="0" indent="0" lvl="0">
              <a:lnSpc>
                <a:spcPct val="120%"/>
              </a:lnSpc>
            </a:pPr>
            <a:r>
              <a:rPr lang="en-US" b="1" sz="4000" spc="0" u="none">
                <a:solidFill>
                  <a:srgbClr val="0070C0">
                    <a:alpha val="100.00%"/>
                  </a:srgbClr>
                </a:solidFill>
                <a:latin typeface="楷体"/>
              </a:rPr>
              <a:t><![CDATA[BBC 中文事工通知
]]></a:t>
            </a:r>
          </a:p>
        </p:txBody>
      </p:sp>
      <p:sp>
        <p:nvSpPr>
          <p:cNvPr id="2" name=""/>
          <p:cNvSpPr txBox="1"/>
          <p:nvPr/>
        </p:nvSpPr>
        <p:spPr>
          <a:xfrm>
            <a:off x="762000" y="1714500"/>
            <a:ext cx="7143750" cy="2857500"/>
          </a:xfrm>
          <a:prstGeom prst="rect">
            <a:avLst/>
          </a:prstGeom>
          <a:noFill/>
        </p:spPr>
        <p:txBody>
          <a:bodyPr rtlCol="0" bIns="45720" lIns="91440" rIns="91440" tIns="45720">
            <a:spAutoFit/>
          </a:bodyPr>
          <a:lstStyle/>
          <a:p>
            <a:pPr algn="l" fontAlgn="base" marL="0" marR="0" indent="0" lvl="0">
              <a:lnSpc>
                <a:spcPct val="120%"/>
              </a:lnSpc>
            </a:p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歡迎新朋友
]]></a:t>
            </a:r>
            <a:r>
              <a:rPr lang="en-US" b="1" sz="3600" spc="0" u="none">
                <a:solidFill>
                  <a:srgbClr val="000000">
                    <a:alpha val="100.00%"/>
                  </a:srgbClr>
                </a:solidFill>
                <a:latin typeface="Calibri"/>
              </a:rPr>
              <a:t><![CDATA[Welcome New Friend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奇異恩典
]]></a:t>
            </a:r>
            <a:r>
              <a:rPr lang="en-US" b="1" sz="3200" spc="0" u="none">
                <a:solidFill>
                  <a:srgbClr val="663300">
                    <a:alpha val="100.00%"/>
                  </a:srgbClr>
                </a:solidFill>
                <a:latin typeface="Calibri"/>
              </a:rPr>
              <a:t><![CDATA[299, Amazing Gr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祝 福
]]></a:t>
            </a:r>
            <a:r>
              <a:rPr lang="en-US" b="1" sz="3600" spc="0" u="none">
                <a:solidFill>
                  <a:srgbClr val="000000">
                    <a:alpha val="100.00%"/>
                  </a:srgbClr>
                </a:solidFill>
                <a:latin typeface="Calibri"/>
              </a:rPr>
              <a:t><![CDATA[Benedictio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彼此問安
]]></a:t>
            </a:r>
            <a:r>
              <a:rPr lang="en-US" b="1" sz="3600" spc="0" u="none">
                <a:solidFill>
                  <a:srgbClr val="000000">
                    <a:alpha val="100.00%"/>
                  </a:srgbClr>
                </a:solidFill>
                <a:latin typeface="Calibri"/>
              </a:rPr>
              <a:t><![CDATA[Greeting of Peac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能不能
]]></a:t>
            </a:r>
            <a:r>
              <a:rPr lang="en-US" b="1" sz="3200" spc="0" u="none">
                <a:solidFill>
                  <a:srgbClr val="663300">
                    <a:alpha val="100.00%"/>
                  </a:srgbClr>
                </a:solidFill>
                <a:latin typeface="Calibri"/>
              </a:rPr>
              <a:t><![CDATA[Let Me Sta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619250"/>
          <a:ext cx="7429500" cy="3143250"/>
          <a:chOff x="1714500" y="1619250"/>
          <a:chExt cx="7429500" cy="3143250"/>
        </a:xfrm>
      </p:grpSpPr>
      <p:sp>
        <p:nvSpPr>
          <p:cNvPr id="1" name=""/>
          <p:cNvSpPr txBox="1"/>
          <p:nvPr/>
        </p:nvSpPr>
        <p:spPr>
          <a:xfrm>
            <a:off x="1714500" y="1619250"/>
            <a:ext cx="5715000" cy="1524000"/>
          </a:xfrm>
          <a:prstGeom prst="rect">
            <a:avLst/>
          </a:prstGeom>
          <a:noFill/>
        </p:spPr>
        <p:txBody>
          <a:bodyPr rtlCol="0" bIns="45720" lIns="91440" rIns="91440" tIns="45720">
            <a:spAutoFit/>
          </a:bodyPr>
          <a:lstStyle/>
          <a:p>
            <a:pPr algn="ctr" fontAlgn="base" marL="0" marR="0" indent="0" lvl="0">
              <a:lnSpc>
                <a:spcPct val="120%"/>
              </a:lnSpc>
            </a:pPr>
            <a:r>
              <a:rPr lang="en-US" b="1" sz="3200" spc="0" u="none">
                <a:solidFill>
                  <a:srgbClr val="000000">
                    <a:alpha val="100.00%"/>
                  </a:srgbClr>
                </a:solidFill>
                <a:latin typeface="Calibri"/>
              </a:rPr>
              <a:t><![CDATA[Colossians 歌羅西書
3:12-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2 所以你们既是神的选民，圣洁蒙爱的人，就要存（原文作穿下同）怜悯，恩慈，谦虚，温柔，忍耐的心。
]]></a:t>
            </a:r>
            <a:r>
              <a:rPr lang="en-US" sz="2400" spc="0" u="none">
                <a:solidFill>
                  <a:srgbClr val="000000">
                    <a:alpha val="100.00%"/>
                  </a:srgbClr>
                </a:solidFill>
                <a:latin typeface="Calibri"/>
              </a:rPr>
              <a:t><![CDATA[13 倘若这人与那人有嫌隙，总要彼此包容，彼此饶恕。主怎样饶恕了你们，你们也要怎样饶恕人。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2 Therefore, as God's chosen people, holy and dearly loved, clothe yourselves with compassion, kindness, humility, gentleness and patience.
]]></a:t>
            </a:r>
            <a:r>
              <a:rPr lang="en-US" sz="1800" spc="0" u="none">
                <a:solidFill>
                  <a:srgbClr val="000000">
                    <a:alpha val="100.00%"/>
                  </a:srgbClr>
                </a:solidFill>
                <a:latin typeface="Calibri"/>
              </a:rPr>
              <a:t><![CDATA[13 Bear with each other and forgive whatever grievances you may have against one another. Forgive as the Lord forgave you.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4 在这一切之外，要存着爱心。爱心就是联络全德的。
]]></a:t>
            </a:r>
            <a:r>
              <a:rPr lang="en-US" sz="2400" spc="0" u="none">
                <a:solidFill>
                  <a:srgbClr val="000000">
                    <a:alpha val="100.00%"/>
                  </a:srgbClr>
                </a:solidFill>
                <a:latin typeface="Calibri"/>
              </a:rPr>
              <a:t><![CDATA[15 又要叫基督的平安在你们心里作主。你们也为此蒙召，归为一体。且要存感谢的心。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4 And over all these virtues put on love, which binds them all together in perfect unity.
]]></a:t>
            </a:r>
            <a:r>
              <a:rPr lang="en-US" sz="1800" spc="0" u="none">
                <a:solidFill>
                  <a:srgbClr val="000000">
                    <a:alpha val="100.00%"/>
                  </a:srgbClr>
                </a:solidFill>
                <a:latin typeface="Calibri"/>
              </a:rPr>
              <a:t><![CDATA[15 Let the peace of Christ rule in your hearts, since as members of one body you were called to peace. And be thankful.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523875" y="381000"/>
          <a:ext cx="8572500" cy="4381500"/>
          <a:chOff x="523875" y="381000"/>
          <a:chExt cx="8572500" cy="4381500"/>
        </a:xfrm>
      </p:grpSpPr>
      <p:sp>
        <p:nvSpPr>
          <p:cNvPr id="1" name=""/>
          <p:cNvSpPr txBox="1"/>
          <p:nvPr/>
        </p:nvSpPr>
        <p:spPr>
          <a:xfrm>
            <a:off x="523875" y="381000"/>
            <a:ext cx="8048625" cy="4000500"/>
          </a:xfrm>
          <a:prstGeom prst="rect">
            <a:avLst/>
          </a:prstGeom>
          <a:noFill/>
        </p:spPr>
        <p:txBody>
          <a:bodyPr rtlCol="0" bIns="45720" lIns="91440" rIns="91440" tIns="45720">
            <a:spAutoFit/>
          </a:bodyPr>
          <a:lstStyle/>
          <a:p>
            <a:pPr algn="l" fontAlgn="base" marL="0" marR="0" indent="0" lvl="0">
              <a:lnSpc>
                <a:spcPct val="120%"/>
              </a:lnSpc>
            </a:pPr>
            <a:r>
              <a:rPr lang="en-US" sz="2400" spc="0" u="none">
                <a:solidFill>
                  <a:srgbClr val="000000">
                    <a:alpha val="100.00%"/>
                  </a:srgbClr>
                </a:solidFill>
                <a:latin typeface="Calibri"/>
              </a:rPr>
              <a:t><![CDATA[16 当用各样的智慧，把基督的道理，丰丰富富的存在心里，（或作当把基督的道理丰丰富富的存在心里以各样的智慧）用诗章，颂词，灵歌，彼此教导，互相劝戒，心被恩感歌颂神。
]]></a:t>
            </a:r>
            <a:r>
              <a:rPr lang="en-US" sz="2400" spc="0" u="none">
                <a:solidFill>
                  <a:srgbClr val="000000">
                    <a:alpha val="100.00%"/>
                  </a:srgbClr>
                </a:solidFill>
                <a:latin typeface="Calibri"/>
              </a:rPr>
              <a:t><![CDATA[17 无论作什么，或说话，或行事，都要奉主耶稣的名，借着他感谢父神。
]]></a:t>
            </a:r>
            <a:r>
              <a:rPr lang="en-US" sz="1000" spc="0" u="none">
                <a:solidFill>
                  <a:srgbClr val="000000">
                    <a:alpha val="100.00%"/>
                  </a:srgbClr>
                </a:solidFill>
                <a:latin typeface="Calibri"/>
              </a:rPr>
              <a:t><![CDATA[
]]></a:t>
            </a:r>
            <a:r>
              <a:rPr lang="en-US" sz="1800" spc="0" u="none">
                <a:solidFill>
                  <a:srgbClr val="000000">
                    <a:alpha val="100.00%"/>
                  </a:srgbClr>
                </a:solidFill>
                <a:latin typeface="Calibri"/>
              </a:rPr>
              <a:t><![CDATA[16 Let the word of Christ dwell in you richly as you teach and admonish one another with all wisdom, and as you sing psalms, hymns and spiritual songs with gratitude in your hearts to God.
]]></a:t>
            </a:r>
            <a:r>
              <a:rPr lang="en-US" sz="1800" spc="0" u="none">
                <a:solidFill>
                  <a:srgbClr val="000000">
                    <a:alpha val="100.00%"/>
                  </a:srgbClr>
                </a:solidFill>
                <a:latin typeface="Calibri"/>
              </a:rPr>
              <a:t><![CDATA[17 And whatever you do, whether in word or deed, do it all in the name of the Lord Jesus, giving thanks to God the Father through him.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238250" y="1476375"/>
          <a:ext cx="7905750" cy="3381375"/>
          <a:chOff x="1238250" y="1476375"/>
          <a:chExt cx="7905750" cy="3381375"/>
        </a:xfrm>
      </p:grpSpPr>
      <p:sp>
        <p:nvSpPr>
          <p:cNvPr id="1" name=""/>
          <p:cNvSpPr txBox="1"/>
          <p:nvPr/>
        </p:nvSpPr>
        <p:spPr>
          <a:xfrm>
            <a:off x="123825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6600" spc="0" u="none">
                <a:solidFill>
                  <a:srgbClr val="000000">
                    <a:alpha val="100.00%"/>
                  </a:srgbClr>
                </a:solidFill>
                <a:latin typeface="Calibri"/>
              </a:rPr>
              <a:t><![CDATA[祈禱
]]></a:t>
            </a:r>
            <a:r>
              <a:rPr lang="en-US" b="1" sz="3600" spc="0" u="none">
                <a:solidFill>
                  <a:srgbClr val="000000">
                    <a:alpha val="100.00%"/>
                  </a:srgbClr>
                </a:solidFill>
                <a:latin typeface="Calibri"/>
              </a:rPr>
              <a:t><![CDATA[Praye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1714500" y="1476375"/>
          <a:ext cx="8382000" cy="3381375"/>
          <a:chOff x="1714500" y="1476375"/>
          <a:chExt cx="8382000" cy="3381375"/>
        </a:xfrm>
      </p:grpSpPr>
      <p:sp>
        <p:nvSpPr>
          <p:cNvPr id="1" name=""/>
          <p:cNvSpPr txBox="1"/>
          <p:nvPr/>
        </p:nvSpPr>
        <p:spPr>
          <a:xfrm>
            <a:off x="1714500" y="1476375"/>
            <a:ext cx="6667500" cy="1905000"/>
          </a:xfrm>
          <a:prstGeom prst="rect">
            <a:avLst/>
          </a:prstGeom>
          <a:noFill/>
        </p:spPr>
        <p:txBody>
          <a:bodyPr anchor="ctr" rtlCol="0" bIns="45720" lIns="91440" rIns="91440" tIns="45720">
            <a:spAutoFit/>
          </a:bodyPr>
          <a:lstStyle/>
          <a:p>
            <a:pPr algn="ctr" fontAlgn="ctr" marL="0" marR="0" indent="0" lvl="0">
              <a:lnSpc>
                <a:spcPct val="120%"/>
              </a:lnSpc>
            </a:pPr>
            <a:r>
              <a:rPr lang="en-US" b="1" sz="4800" spc="0" u="none">
                <a:solidFill>
                  <a:srgbClr val="663300">
                    <a:alpha val="100.00%"/>
                  </a:srgbClr>
                </a:solidFill>
                <a:latin typeface="Calibri"/>
              </a:rPr>
              <a:t><![CDATA[獻上活祭
]]></a:t>
            </a:r>
            <a:r>
              <a:rPr lang="en-US" b="1" sz="3200" spc="0" u="none">
                <a:solidFill>
                  <a:srgbClr val="663300">
                    <a:alpha val="100.00%"/>
                  </a:srgbClr>
                </a:solidFill>
                <a:latin typeface="Calibri"/>
              </a:rPr>
              <a:t><![CDATA[My Living Sacrifice]]></a:t>
            </a:r>
          </a:p>
        </p:txBody>
      </p:sp>
    </p:spTree>
  </p:cSld>
  <p:clrMapOvr>
    <a:masterClrMapping/>
  </p:clrMapOvr>
</p:sld>
</file>

<file path=ppt/theme/theme1.xml><?xml version="1.0" encoding="utf-8"?>
<a:theme xmlns:a="http://schemas.openxmlformats.org/drawingml/2006/main" name="Theme44">
  <a:themeElements>
    <a:clrScheme name="Theme4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4">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4">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2.xml><?xml version="1.0" encoding="utf-8"?>
<a:theme xmlns:a="http://schemas.openxmlformats.org/drawingml/2006/main" name="Theme47">
  <a:themeElements>
    <a:clrScheme name="Theme47">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47">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47">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3.xml><?xml version="1.0" encoding="utf-8"?>
<a:theme xmlns:a="http://schemas.openxmlformats.org/drawingml/2006/main" name="Theme38">
  <a:themeElements>
    <a:clrScheme name="Theme3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38">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38">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ppt/theme/theme4.xml><?xml version="1.0" encoding="utf-8"?>
<a:theme xmlns:a="http://schemas.openxmlformats.org/drawingml/2006/main" name="Theme82">
  <a:themeElements>
    <a:clrScheme name="Theme8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heme82">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heme82">
      <a:fillStyleLst>
        <a:solidFill>
          <a:schemeClr val="phClr"/>
        </a:solidFill>
        <a:gradFill rotWithShape="1">
          <a:gsLst>
            <a:gs pos="0%">
              <a:schemeClr val="phClr">
                <a:tint val="50%"/>
                <a:satMod val="300%"/>
              </a:schemeClr>
            </a:gs>
            <a:gs pos="35%">
              <a:schemeClr val="phClr">
                <a:tint val="37%"/>
                <a:satMod val="300%"/>
              </a:schemeClr>
            </a:gs>
            <a:gs pos="100%">
              <a:schemeClr val="phClr">
                <a:tint val="15%"/>
                <a:satMod val="350%"/>
              </a:schemeClr>
            </a:gs>
          </a:gsLst>
          <a:lin ang="16200000" scaled="1"/>
        </a:gradFill>
        <a:gradFill rotWithShape="1">
          <a:gsLst>
            <a:gs pos="0%">
              <a:schemeClr val="phClr">
                <a:shade val="51%"/>
                <a:satMod val="130%"/>
              </a:schemeClr>
            </a:gs>
            <a:gs pos="80%">
              <a:schemeClr val="phClr">
                <a:shade val="93%"/>
                <a:satMod val="130%"/>
              </a:schemeClr>
            </a:gs>
            <a:gs pos="100%">
              <a:schemeClr val="phClr">
                <a:shade val="94%"/>
                <a:satMod val="135%"/>
              </a:schemeClr>
            </a:gs>
          </a:gsLst>
          <a:lin ang="16200000" scaled="0"/>
        </a:gradFill>
      </a:fillStyleLst>
      <a:lnStyleLst>
        <a:ln w="9525" cap="flat" cmpd="sng" algn="ctr">
          <a:solidFill>
            <a:schemeClr val="phClr">
              <a:shade val="95%"/>
              <a:satMod val="105%"/>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r="5400000" dist="20000" rotWithShape="0">
              <a:srgbClr val="000000">
                <a:alpha val="38%"/>
              </a:srgbClr>
            </a:outerShdw>
          </a:effectLst>
        </a:effectStyle>
        <a:effectStyle>
          <a:effectLst>
            <a:outerShdw blurRad="40000" dir="5400000" dist="23000" rotWithShape="0">
              <a:srgbClr val="000000">
                <a:alpha val="35%"/>
              </a:srgbClr>
            </a:outerShdw>
          </a:effectLst>
        </a:effectStyle>
        <a:effectStyle>
          <a:effectLst>
            <a:outerShdw blurRad="40000" dir="5400000" dist="23000" rotWithShape="0">
              <a:srgbClr val="000000">
                <a:alpha val="35%"/>
              </a:srgbClr>
            </a:outerShdw>
          </a:effectLst>
          <a:scene3d>
            <a:camera prst="orthographicFront">
              <a:rot lat="0" lon="0" rev="0"/>
            </a:camera>
            <a:lightRig dir="t" rig="threePt">
              <a:rot lat="0" lon="0" rev="1200000"/>
            </a:lightRig>
          </a:scene3d>
          <a:sp3d>
            <a:bevelT h="25400" w="63500"/>
          </a:sp3d>
        </a:effectStyle>
      </a:effectStyleLst>
      <a:bgFillStyleLst>
        <a:solidFill>
          <a:schemeClr val="phClr"/>
        </a:solidFill>
        <a:gradFill rotWithShape="1">
          <a:gsLst>
            <a:gs pos="0%">
              <a:schemeClr val="phClr">
                <a:tint val="40%"/>
                <a:satMod val="350%"/>
              </a:schemeClr>
            </a:gs>
            <a:gs pos="40%">
              <a:schemeClr val="phClr">
                <a:tint val="45%"/>
                <a:shade val="99%"/>
                <a:satMod val="350%"/>
              </a:schemeClr>
            </a:gs>
            <a:gs pos="100%">
              <a:schemeClr val="phClr">
                <a:shade val="20%"/>
                <a:satMod val="255%"/>
              </a:schemeClr>
            </a:gs>
          </a:gsLst>
          <a:path path="circle">
            <a:fillToRect b="180%" l="50%" r="50%" t="-80%"/>
          </a:path>
        </a:gradFill>
        <a:gradFill rotWithShape="1">
          <a:gsLst>
            <a:gs pos="0%">
              <a:schemeClr val="phClr">
                <a:tint val="80%"/>
                <a:satMod val="300%"/>
              </a:schemeClr>
            </a:gs>
            <a:gs pos="100%">
              <a:schemeClr val="phClr">
                <a:shade val="30%"/>
                <a:satMod val="200%"/>
              </a:schemeClr>
            </a:gs>
          </a:gsLst>
          <a:path path="circle">
            <a:fillToRect b="50%" l="50%" r="50%" t="5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Slides>21</Slides>
  <ScaleCrop>false</ScaleCrop>
  <HeadingPairs>
    <vt:vector size="4" baseType="variant">
      <vt:variant>
        <vt:lpstr>Theme</vt:lpstr>
      </vt:variant>
      <vt:variant>
        <vt:i4>1</vt:i4>
      </vt:variant>
      <vt:variant>
        <vt:lpstr>Slide Titles</vt:lpstr>
      </vt:variant>
      <vt:variant>
        <vt:i4>1</vt:i4>
      </vt:variant>
    </vt:vector>
  </HeadingPairs>
  <TitlesOfParts>
    <vt:vector size="1" baseType="lpstr">
      <vt:lpstr>Office Theme</vt:lpstr>
    </vt:vector>
  </TitlesOfParts>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Unknown Creator</dc:creator>
  <cp:lastModifiedBy>Unknown Creator</cp:lastModifiedBy>
  <dcterms:created xsi:type="dcterms:W3CDTF">2023-11-22T22:03:42Z</dcterms:created>
  <dcterms:modified xsi:type="dcterms:W3CDTF">2023-11-22T22:03:42Z</dcterms:modified>
  <dc:title>Untitled Presentation</dc:title>
  <dc:description/>
  <dc:subject/>
  <cp:keywords/>
  <cp:category/>
</cp:coreProperties>
</file>

<file path=docProps/custom.xml><?xml version="1.0" encoding="utf-8"?>
<Properties xmlns="http://schemas.openxmlformats.org/officeDocument/2006/custom-properties" xmlns:vt="http://schemas.openxmlformats.org/officeDocument/2006/docPropsVTypes"/>
</file>