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04766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04766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04766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04766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12月1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0 他怜悯敬畏他的人，直到世世代代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1 他用膀臂施展大能。那狂傲的人，正心里妄想，就被他赶散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0 His mercy extends to those who fear him, from generation to generati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1 He has performed mighty deeds with his arm; he has scattered those who are proud in their inmost thoughts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2 他叫有权柄的失位，叫卑贱的升高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3 叫饥饿的得饱美食，叫富足的空手回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2 He has brought down rulers from their thrones but has lifted up the humbl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3 He has filled the hungry with good things but has sent the rich away empty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4 他扶助了他的仆人以色列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5 为要记念亚伯拉罕和他的后裔，施怜悯，直到永远，正如从前对我们列祖所说的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4 He has helped his servant Israel, remembering to be merciful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5 to Abraham and his descendants forever, even as he said to our fathers."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信心的赞歌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 Faithful Song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信實何廣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53, Great is Thy Faithfulness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唱一首天上的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Sing A Heavenly Song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uke 路加福音
1:46-55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6 马利亚说，我心尊主为大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7 我灵以神我的救主为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6 And Mary said: "My soul glorifies the Lord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7 and my spirit rejoices in God my Savior,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8 因为他顾念他使女的卑微。从今以后，万代要称我有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9 那有权能的为我成就了大事。他的名为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8 for he has been mindful of the humble state of his servant. From now on all generations will call me blessed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9 for the Mighty One has done great things for me-- holy is his name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2023-12-01T19:53:34Z</dcterms:created>
  <dcterms:modified xsi:type="dcterms:W3CDTF">2023-12-01T19:53:34Z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