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090678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090678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090678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090679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12月17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9 主阿，如今可以照你的话，释放仆人安然去世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0 因为我的眼睛已经看见你的救恩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9 Sovereign Lord, as you have promised, you now dismiss your servant in peac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0 For my eyes have seen your salvation,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1 就是你在万民面前所预备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2 是照亮外邦人的光，又是你民以色列的荣耀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1 which you have prepared in the sight of all people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2 a light for revelation to the Gentiles and for glory to your people Israel."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6 又有女先知名叫亚拿，是亚设支派法内力的女儿，年纪已经老迈，从作童女出嫁的时候，同丈夫住了七年，就寡居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7 现在已经八十四岁，（或作就寡居了八十四年）并不离开圣殿，禁食祈求，昼夜事奉神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6 There was also a prophetess, Anna, the daughter of Phanuel, of the tribe of Asher. She was very old; she had lived with her husband seven years after her marriage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7 and then was a widow until she was eighty-four. She never left the temple but worshiped night and day, fasting and praying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8 正当那时，她进前来称谢神，将孩子的事，对一切盼望耶路撒冷得救赎的人讲说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8 Coming up to them at that very moment, she gave thanks to God and spoke about the child to all who were looking forward to the redemption of Jerusalem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燃起的盼望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 Hope Renewed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最美的禮物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e Most Precious Gift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是為了愛［耶穌降生在馬槽］It's All For Love [Jesus In A Manger]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平安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Peace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Luke 路加福音
2:25-32
Luke 路加福音
2:36-38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在耶路撒冷有一个人名叫西面，这人又公义又虔诚，素常盼望以色列的安慰者来到，又有圣灵在他身上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他得了圣灵的启示，知道自己未死以前，必看见主所立的基督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Now there was a man in Jerusalem called Simeon, who was righteous and devout. He was waiting for the consolation of Israel, and the Holy Spirit was upon hi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It had been revealed to him by the Holy Spirit that he would not die before he had seen the Lord's Christ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他受了圣灵的感动，进入圣殿。正遇见耶稣的父母抱着孩子进来，要照律法的规矩办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8 西面就用手接过他来，称颂神说，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Moved by the Spirit, he went into the temple courts. When the parents brought in the child Jesus to do for him what the custom of the Law required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8 Simeon took him in his arms and praised God, saying: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6">
  <a:themeElements>
    <a:clrScheme name="Theme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58">
  <a:themeElements>
    <a:clrScheme name="Theme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75">
  <a:themeElements>
    <a:clrScheme name="Theme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2023-12-06T19:21:54Z</dcterms:created>
  <dcterms:modified xsi:type="dcterms:W3CDTF">2023-12-06T19:21:54Z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