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0497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0497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04975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304976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1月07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耶和华保护一切爱他的人，却要灭绝一切的恶人。
]]></a:t>
            </a:r>
            <a:r>
              <a:rPr lang="en-US" sz="2400" spc="0" u="none">
                <a:solidFill>
                  <a:srgbClr val="000000">
                    <a:alpha val="100.00%"/>
                  </a:srgbClr>
                </a:solidFill>
                <a:latin typeface="Calibri"/>
              </a:rPr>
              <a:t><![CDATA[21 我的口要说出赞美耶和华的话。惟愿凡有血气的，都永永远远称颂他的圣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The Lord watches over all who love him, but all the wicked he will destroy.
]]></a:t>
            </a:r>
            <a:r>
              <a:rPr lang="en-US" sz="1800" spc="0" u="none">
                <a:solidFill>
                  <a:srgbClr val="000000">
                    <a:alpha val="100.00%"/>
                  </a:srgbClr>
                </a:solidFill>
                <a:latin typeface="Calibri"/>
              </a:rPr>
              <a:t><![CDATA[21 My mouth will speak in praise of the Lord . Let every creature praise his holy name for ever and ev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心你要称颂耶和华
]]></a:t>
            </a:r>
            <a:r>
              <a:rPr lang="en-US" b="1" sz="3200" spc="0" u="none">
                <a:solidFill>
                  <a:srgbClr val="663300">
                    <a:alpha val="100.00%"/>
                  </a:srgbClr>
                </a:solidFill>
                <a:latin typeface="Calibri"/>
              </a:rPr>
              <a:t><![CDATA[Praise the Lord, O My Sou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1:1-5
Genesis 創世記
1:26-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起初神创造天地。
]]></a:t>
            </a:r>
            <a:r>
              <a:rPr lang="en-US" sz="2400" spc="0" u="none">
                <a:solidFill>
                  <a:srgbClr val="000000">
                    <a:alpha val="100.00%"/>
                  </a:srgbClr>
                </a:solidFill>
                <a:latin typeface="Calibri"/>
              </a:rPr>
              <a:t><![CDATA[2 地是空虚混沌。渊面黑暗。神的灵运行在水面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n the beginning God created the heavens and the earth.
]]></a:t>
            </a:r>
            <a:r>
              <a:rPr lang="en-US" sz="1800" spc="0" u="none">
                <a:solidFill>
                  <a:srgbClr val="000000">
                    <a:alpha val="100.00%"/>
                  </a:srgbClr>
                </a:solidFill>
                <a:latin typeface="Calibri"/>
              </a:rPr>
              <a:t><![CDATA[2 Now the earth was formless and empty, darkness was over the surface of the deep, and the Spirit of God was hovering over the wate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神说，要有光，就有了光。
]]></a:t>
            </a:r>
            <a:r>
              <a:rPr lang="en-US" sz="2400" spc="0" u="none">
                <a:solidFill>
                  <a:srgbClr val="000000">
                    <a:alpha val="100.00%"/>
                  </a:srgbClr>
                </a:solidFill>
                <a:latin typeface="Calibri"/>
              </a:rPr>
              <a:t><![CDATA[4 神看光是好的，就把光暗分开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God said, "Let there be light," and there was light.
]]></a:t>
            </a:r>
            <a:r>
              <a:rPr lang="en-US" sz="1800" spc="0" u="none">
                <a:solidFill>
                  <a:srgbClr val="000000">
                    <a:alpha val="100.00%"/>
                  </a:srgbClr>
                </a:solidFill>
                <a:latin typeface="Calibri"/>
              </a:rPr>
              <a:t><![CDATA[4 God saw that the light was good, and he separated the light from the darkn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神称光为昼，称暗为夜。有晚上，有早晨，这是头一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God called the light "day," and the darkness he called "night." And there was evening, and there was morning-the first da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神说，我们要照着我们的形像，按着我们的样式造人，使他们管理海里的鱼，空中的鸟，地上的牲畜，和全地，并地上所爬的一切昆虫。
]]></a:t>
            </a:r>
            <a:r>
              <a:rPr lang="en-US" sz="2400" spc="0" u="none">
                <a:solidFill>
                  <a:srgbClr val="000000">
                    <a:alpha val="100.00%"/>
                  </a:srgbClr>
                </a:solidFill>
                <a:latin typeface="Calibri"/>
              </a:rPr>
              <a:t><![CDATA[27 神就照着自己的形像造人，乃是照着他的形像造男造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Then God said, "Let us make man in our image, in our likeness, and let them rule over the fish of the sea and the birds of the air, over the livestock, over all the earth, and over all the creatures that move along the ground."
]]></a:t>
            </a:r>
            <a:r>
              <a:rPr lang="en-US" sz="1800" spc="0" u="none">
                <a:solidFill>
                  <a:srgbClr val="000000">
                    <a:alpha val="100.00%"/>
                  </a:srgbClr>
                </a:solidFill>
                <a:latin typeface="Calibri"/>
              </a:rPr>
              <a:t><![CDATA[27 So God created man in his own image, in the image of God he created him; male and female he created the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神就赐福给他们，又对他们说，要生养众多，遍满地面，治理这地。也要管理海里的鱼，空中的鸟，和地上各样行动的活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God blessed them and said to them, "Be fruitful and increase in number; fill the earth and subdue it. Rule over the fish of the sea and the birds of the air and over every living creature that moves on the groun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深不见底的爱
]]></a:t>
            </a:r>
            <a:r>
              <a:rPr lang="en-US" b="1" sz="3200" spc="0" u="none">
                <a:solidFill>
                  <a:srgbClr val="663300">
                    <a:alpha val="100.00%"/>
                  </a:srgbClr>
                </a:solidFill>
                <a:latin typeface="Calibri"/>
              </a:rPr>
              <a:t><![CDATA[Endless Lo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神造万物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的神
]]></a:t>
            </a:r>
            <a:r>
              <a:rPr lang="en-US" b="1" sz="3200" spc="0" u="none">
                <a:solidFill>
                  <a:srgbClr val="663300">
                    <a:alpha val="100.00%"/>
                  </a:srgbClr>
                </a:solidFill>
                <a:latin typeface="Calibri"/>
              </a:rPr>
              <a:t><![CDATA[You are Our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45:1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耶和华阿，你一切所造，的都要称谢你。你的圣民也要称颂你，
]]></a:t>
            </a:r>
            <a:r>
              <a:rPr lang="en-US" sz="2400" spc="0" u="none">
                <a:solidFill>
                  <a:srgbClr val="000000">
                    <a:alpha val="100.00%"/>
                  </a:srgbClr>
                </a:solidFill>
                <a:latin typeface="Calibri"/>
              </a:rPr>
              <a:t><![CDATA[11 传说你国的荣耀，谈论你的大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All you have made will praise you, O Lord ; your saints will extol you.
]]></a:t>
            </a:r>
            <a:r>
              <a:rPr lang="en-US" sz="1800" spc="0" u="none">
                <a:solidFill>
                  <a:srgbClr val="000000">
                    <a:alpha val="100.00%"/>
                  </a:srgbClr>
                </a:solidFill>
                <a:latin typeface="Calibri"/>
              </a:rPr>
              <a:t><![CDATA[11 They will tell of the glory of your kingdom and speak of your migh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好叫世人知道你大能的作为，并你国度威严的荣耀。
]]></a:t>
            </a:r>
            <a:r>
              <a:rPr lang="en-US" sz="2400" spc="0" u="none">
                <a:solidFill>
                  <a:srgbClr val="000000">
                    <a:alpha val="100.00%"/>
                  </a:srgbClr>
                </a:solidFill>
                <a:latin typeface="Calibri"/>
              </a:rPr>
              <a:t><![CDATA[13 你的国是永远的国，你执掌的权柄，存到万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so that all men may know of your mighty acts and the glorious splendor of your kingdom.
]]></a:t>
            </a:r>
            <a:r>
              <a:rPr lang="en-US" sz="1800" spc="0" u="none">
                <a:solidFill>
                  <a:srgbClr val="000000">
                    <a:alpha val="100.00%"/>
                  </a:srgbClr>
                </a:solidFill>
                <a:latin typeface="Calibri"/>
              </a:rPr>
              <a:t><![CDATA[13 Your kingdom is an everlasting kingdom, and your dominion endures through all generations. The Lord is faithful to all his promises and loving toward all he has ma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凡跌倒的，耶和华将他们扶持。凡被压下的，将他们扶起。
]]></a:t>
            </a:r>
            <a:r>
              <a:rPr lang="en-US" sz="2400" spc="0" u="none">
                <a:solidFill>
                  <a:srgbClr val="000000">
                    <a:alpha val="100.00%"/>
                  </a:srgbClr>
                </a:solidFill>
                <a:latin typeface="Calibri"/>
              </a:rPr>
              <a:t><![CDATA[15 万民都举目仰望你。你随时给他们食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The Lord upholds all those who fall and lifts up all who are bowed down.
]]></a:t>
            </a:r>
            <a:r>
              <a:rPr lang="en-US" sz="1800" spc="0" u="none">
                <a:solidFill>
                  <a:srgbClr val="000000">
                    <a:alpha val="100.00%"/>
                  </a:srgbClr>
                </a:solidFill>
                <a:latin typeface="Calibri"/>
              </a:rPr>
              <a:t><![CDATA[15 The eyes of all look to you, and you give them their food at the proper ti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你张手，使有生气的都随愿饱足。
]]></a:t>
            </a:r>
            <a:r>
              <a:rPr lang="en-US" sz="2400" spc="0" u="none">
                <a:solidFill>
                  <a:srgbClr val="000000">
                    <a:alpha val="100.00%"/>
                  </a:srgbClr>
                </a:solidFill>
                <a:latin typeface="Calibri"/>
              </a:rPr>
              <a:t><![CDATA[17 耶和华在他一切所行的，无不公义。在他一切所作的，都有慈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You open your hand and satisfy the desires of every living thing.
]]></a:t>
            </a:r>
            <a:r>
              <a:rPr lang="en-US" sz="1800" spc="0" u="none">
                <a:solidFill>
                  <a:srgbClr val="000000">
                    <a:alpha val="100.00%"/>
                  </a:srgbClr>
                </a:solidFill>
                <a:latin typeface="Calibri"/>
              </a:rPr>
              <a:t><![CDATA[17 The Lord is righteous in all his ways and loving toward all he has ma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凡求告耶和华的，就是诚心求告他的，耶和华便与他们相近。
]]></a:t>
            </a:r>
            <a:r>
              <a:rPr lang="en-US" sz="2400" spc="0" u="none">
                <a:solidFill>
                  <a:srgbClr val="000000">
                    <a:alpha val="100.00%"/>
                  </a:srgbClr>
                </a:solidFill>
                <a:latin typeface="Calibri"/>
              </a:rPr>
              <a:t><![CDATA[19 敬畏他的，他必成就他们的心愿。也必听他们的呼求，拯救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The Lord is near to all who call on him, to all who call on him in truth.
]]></a:t>
            </a:r>
            <a:r>
              <a:rPr lang="en-US" sz="1800" spc="0" u="none">
                <a:solidFill>
                  <a:srgbClr val="000000">
                    <a:alpha val="100.00%"/>
                  </a:srgbClr>
                </a:solidFill>
                <a:latin typeface="Calibri"/>
              </a:rPr>
              <a:t><![CDATA[19 He fulfills the desires of those who fear him; he hears their cry and saves them.
]]></a:t>
            </a:r>
          </a:p>
        </p:txBody>
      </p:sp>
    </p:spTree>
  </p:cSld>
  <p:clrMapOvr>
    <a:masterClrMapping/>
  </p:clrMapOvr>
</p:sld>
</file>

<file path=ppt/theme/theme1.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2023-12-31T14:38:03Z</dcterms:created>
  <dcterms:modified xsi:type="dcterms:W3CDTF">2023-12-31T14:38:03Z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