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69766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6976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6976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6976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1月1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enesis 創世記
3:1-7
Genesis 創世記
3: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耶和华神所造的，惟有蛇比田野一切的活物更狡猾。蛇对女人说，神岂是真说，不许你们吃园中所有树上的果子吗？
]]></a:t>
            </a:r>
            <a:r>
              <a:rPr lang="en-US" sz="2400" spc="0" u="none">
                <a:solidFill>
                  <a:srgbClr val="000000">
                    <a:alpha val="100.00%"/>
                  </a:srgbClr>
                </a:solidFill>
                <a:latin typeface="Calibri"/>
              </a:rPr>
              <a:t><![CDATA[2 女人对蛇说，园中树上的果子，我们可以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Now the serpent was more crafty than any of the wild animals the Lord God had made. He said to the woman, "Did God really say, 'You must not eat from any tree in the garden'?"
]]></a:t>
            </a:r>
            <a:r>
              <a:rPr lang="en-US" sz="1800" spc="0" u="none">
                <a:solidFill>
                  <a:srgbClr val="000000">
                    <a:alpha val="100.00%"/>
                  </a:srgbClr>
                </a:solidFill>
                <a:latin typeface="Calibri"/>
              </a:rPr>
              <a:t><![CDATA[2 The woman said to the serpent, "We may eat fruit from the trees in the gard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惟有园当中那棵树上的果子，神曾说，你们不可吃，也不可摸，免得你们死。
]]></a:t>
            </a:r>
            <a:r>
              <a:rPr lang="en-US" sz="2400" spc="0" u="none">
                <a:solidFill>
                  <a:srgbClr val="000000">
                    <a:alpha val="100.00%"/>
                  </a:srgbClr>
                </a:solidFill>
                <a:latin typeface="Calibri"/>
              </a:rPr>
              <a:t><![CDATA[4 蛇对女人说，你们不一定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ut God did say, 'You must not eat fruit from the tree that is in the middle of the garden, and you must not touch it, or you will die.' "
]]></a:t>
            </a:r>
            <a:r>
              <a:rPr lang="en-US" sz="1800" spc="0" u="none">
                <a:solidFill>
                  <a:srgbClr val="000000">
                    <a:alpha val="100.00%"/>
                  </a:srgbClr>
                </a:solidFill>
                <a:latin typeface="Calibri"/>
              </a:rPr>
              <a:t><![CDATA[4 You will not surely die, the serpent said to the woma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因为神知道，你们吃的日子眼睛就明亮了，你们便如神能知道善恶。
]]></a:t>
            </a:r>
            <a:r>
              <a:rPr lang="en-US" sz="2400" spc="0" u="none">
                <a:solidFill>
                  <a:srgbClr val="000000">
                    <a:alpha val="100.00%"/>
                  </a:srgbClr>
                </a:solidFill>
                <a:latin typeface="Calibri"/>
              </a:rPr>
              <a:t><![CDATA[6 于是女人见那棵树的果子好作食物，也悦人的眼目，且是可喜爱的，能使人有智慧，就摘下果子来吃了。又给她丈夫，她丈夫也吃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For God knows that when you eat of it your eyes will be opened, and you will be like God, knowing good and evil.
]]></a:t>
            </a:r>
            <a:r>
              <a:rPr lang="en-US" sz="1800" spc="0" u="none">
                <a:solidFill>
                  <a:srgbClr val="000000">
                    <a:alpha val="100.00%"/>
                  </a:srgbClr>
                </a:solidFill>
                <a:latin typeface="Calibri"/>
              </a:rPr>
              <a:t><![CDATA[6 When the woman saw that the fruit of the tree was good for food and pleasing to the eye, and also desirable for gaining wisdom, she took some and ate it. She also gave some to her husband, who was with her, and he ate 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他们二人的眼睛就明亮了，才知道自己是赤身露体，便拿无花果树的叶子，为自己编作裙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n the eyes of both of them were opened, and they realized they were naked; so they sewed fig leaves together and made coverings for themselv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原罪与人类的堕落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一位神
]]></a:t>
            </a:r>
            <a:r>
              <a:rPr lang="en-US" b="1" sz="3200" spc="0" u="none">
                <a:solidFill>
                  <a:srgbClr val="663300">
                    <a:alpha val="100.00%"/>
                  </a:srgbClr>
                </a:solidFill>
                <a:latin typeface="Calibri"/>
              </a:rPr>
              <a:t><![CDATA[38, There Is a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真偉大
]]></a:t>
            </a:r>
            <a:r>
              <a:rPr lang="en-US" b="1" sz="3200" spc="0" u="none">
                <a:solidFill>
                  <a:srgbClr val="663300">
                    <a:alpha val="100.00%"/>
                  </a:srgbClr>
                </a:solidFill>
                <a:latin typeface="Calibri"/>
              </a:rPr>
              <a:t><![CDATA[6, How Great Thou 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04:1-2
Psalms 詩篇
104:24-24
Psalms 詩篇
104:31-31
Psalms 詩篇
104:33-3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的心哪，你要称颂耶和华。耶和华我的神阿，你为至大。你以尊荣威严为衣服。
]]></a:t>
            </a:r>
            <a:r>
              <a:rPr lang="en-US" sz="2400" spc="0" u="none">
                <a:solidFill>
                  <a:srgbClr val="000000">
                    <a:alpha val="100.00%"/>
                  </a:srgbClr>
                </a:solidFill>
                <a:latin typeface="Calibri"/>
              </a:rPr>
              <a:t><![CDATA[2 披上亮光，如披外袍，铺张穹苍，如铺幔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Praise the Lord , O my soul. O Lord my God, you are very great; you are clothed with splendor and majesty.
]]></a:t>
            </a:r>
            <a:r>
              <a:rPr lang="en-US" sz="1800" spc="0" u="none">
                <a:solidFill>
                  <a:srgbClr val="000000">
                    <a:alpha val="100.00%"/>
                  </a:srgbClr>
                </a:solidFill>
                <a:latin typeface="Calibri"/>
              </a:rPr>
              <a:t><![CDATA[2 He wraps himself in light as with a garment; he stretches out the heavens like a t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耶和华阿，你所造的何其多，都是你用智慧造成的。遍地满了你的丰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How many are your works, O Lord ! In wisdom you made them all; the earth is full of your creatur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愿耶和华的荣耀存到永远。愿耶和华喜悦自己所造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May the glory of the Lord endure forever; may the Lord rejoice in his work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我要一生向耶和华唱诗。我还活的时候，要向我神歌颂。
]]></a:t>
            </a:r>
            <a:r>
              <a:rPr lang="en-US" sz="2400" spc="0" u="none">
                <a:solidFill>
                  <a:srgbClr val="000000">
                    <a:alpha val="100.00%"/>
                  </a:srgbClr>
                </a:solidFill>
                <a:latin typeface="Calibri"/>
              </a:rPr>
              <a:t><![CDATA[34 愿他以我的默念为甘甜。我要因耶和华欢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I will sing to the Lord all my life; I will sing praise to my God as long as I live.
]]></a:t>
            </a:r>
            <a:r>
              <a:rPr lang="en-US" sz="1800" spc="0" u="none">
                <a:solidFill>
                  <a:srgbClr val="000000">
                    <a:alpha val="100.00%"/>
                  </a:srgbClr>
                </a:solidFill>
                <a:latin typeface="Calibri"/>
              </a:rPr>
              <a:t><![CDATA[34 May my meditation be pleasing to him, as I rejoice in the Lord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89">
  <a:themeElements>
    <a:clrScheme name="Theme8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4">
  <a:themeElements>
    <a:clrScheme name="Theme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5">
  <a:themeElements>
    <a:clrScheme name="Theme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2024-01-08T02:36:30Z</dcterms:created>
  <dcterms:modified xsi:type="dcterms:W3CDTF">2024-01-08T02:36:30Z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