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603495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603495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603495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603495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2月0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xodus 出埃及記
3:2-7
Exodus 出埃及記
3: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 耶和华的使者从荆棘里火焰中向摩西显现。摩西观看，不料，荆棘被火烧着，却没有烧毁。
]]></a:t>
            </a:r>
            <a:r>
              <a:rPr lang="en-US" sz="2400" spc="0" u="none">
                <a:solidFill>
                  <a:srgbClr val="000000">
                    <a:alpha val="100.00%"/>
                  </a:srgbClr>
                </a:solidFill>
                <a:latin typeface="Calibri"/>
              </a:rPr>
              <a:t><![CDATA[3 摩西说，我要过去看这大异象，这荆棘为何没有烧坏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 There the angel of the Lord appeared to him in flames of fire from within a bush. Moses saw that though the bush was on fire it did not burn up.
]]></a:t>
            </a:r>
            <a:r>
              <a:rPr lang="en-US" sz="1800" spc="0" u="none">
                <a:solidFill>
                  <a:srgbClr val="000000">
                    <a:alpha val="100.00%"/>
                  </a:srgbClr>
                </a:solidFill>
                <a:latin typeface="Calibri"/>
              </a:rPr>
              <a:t><![CDATA[3 So Moses thought, "I will go over and see this strange sight-why the bush does not burn up."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耶和华神见他过去要看，就从荆棘里呼叫说，摩西，摩西。他说，我在这里。
]]></a:t>
            </a:r>
            <a:r>
              <a:rPr lang="en-US" sz="2400" spc="0" u="none">
                <a:solidFill>
                  <a:srgbClr val="000000">
                    <a:alpha val="100.00%"/>
                  </a:srgbClr>
                </a:solidFill>
                <a:latin typeface="Calibri"/>
              </a:rPr>
              <a:t><![CDATA[5 神说，不要近前来。当把你脚上的鞋脱下来，因为你所站之地是圣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When the Lord saw that he had gone over to look, God called to him from within the bush, "Moses! Moses!" And Moses said, "Here I am."
]]></a:t>
            </a:r>
            <a:r>
              <a:rPr lang="en-US" sz="1800" spc="0" u="none">
                <a:solidFill>
                  <a:srgbClr val="000000">
                    <a:alpha val="100.00%"/>
                  </a:srgbClr>
                </a:solidFill>
                <a:latin typeface="Calibri"/>
              </a:rPr>
              <a:t><![CDATA[5 Do not come any closer, God said. "Take off your sandals, for the place where you are standing is holy groun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又说，我是你父亲的神，是亚伯拉罕的神，以撒的神，雅各的神。摩西蒙上脸，因为怕看神。
]]></a:t>
            </a:r>
            <a:r>
              <a:rPr lang="en-US" sz="2400" spc="0" u="none">
                <a:solidFill>
                  <a:srgbClr val="000000">
                    <a:alpha val="100.00%"/>
                  </a:srgbClr>
                </a:solidFill>
                <a:latin typeface="Calibri"/>
              </a:rPr>
              <a:t><![CDATA[7 耶和华说，我的百姓在埃及所受的困苦，我实在看见了，他们因受督工的辖制所发的哀声，我也听见了。我原知道他们的痛苦，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Then he said, "I am the God of your father, the God of Abraham, the God of Isaac and the God of Jacob." At this, Moses hid his face, because he was afraid to look at God.
]]></a:t>
            </a:r>
            <a:r>
              <a:rPr lang="en-US" sz="1800" spc="0" u="none">
                <a:solidFill>
                  <a:srgbClr val="000000">
                    <a:alpha val="100.00%"/>
                  </a:srgbClr>
                </a:solidFill>
                <a:latin typeface="Calibri"/>
              </a:rPr>
              <a:t><![CDATA[7 The Lord said, "I have indeed seen the misery of my people in Egypt. I have heard them crying out because of their slave drivers, and I am concerned about their suffer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上帝听见并看见祂的子民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真偉大
]]></a:t>
            </a:r>
            <a:r>
              <a:rPr lang="en-US" b="1" sz="3200" spc="0" u="none">
                <a:solidFill>
                  <a:srgbClr val="663300">
                    <a:alpha val="100.00%"/>
                  </a:srgbClr>
                </a:solidFill>
                <a:latin typeface="Calibri"/>
              </a:rPr>
              <a:t><![CDATA[6, How Great Thou Ar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寶貴十架
]]></a:t>
            </a:r>
            <a:r>
              <a:rPr lang="en-US" b="1" sz="3200" spc="0" u="none">
                <a:solidFill>
                  <a:srgbClr val="663300">
                    <a:alpha val="100.00%"/>
                  </a:srgbClr>
                </a:solidFill>
                <a:latin typeface="Calibri"/>
              </a:rPr>
              <a:t><![CDATA[Precious Cro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66:16-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凡敬畏神的人，你们都来听。我要述说他为我所行的事。
]]></a:t>
            </a:r>
            <a:r>
              <a:rPr lang="en-US" sz="2400" spc="0" u="none">
                <a:solidFill>
                  <a:srgbClr val="000000">
                    <a:alpha val="100.00%"/>
                  </a:srgbClr>
                </a:solidFill>
                <a:latin typeface="Calibri"/>
              </a:rPr>
              <a:t><![CDATA[17 我曾用口求告他，我的舌头，也称他为高。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Come and listen, all you who fear God; let me tell you what he has done for me.
]]></a:t>
            </a:r>
            <a:r>
              <a:rPr lang="en-US" sz="1800" spc="0" u="none">
                <a:solidFill>
                  <a:srgbClr val="000000">
                    <a:alpha val="100.00%"/>
                  </a:srgbClr>
                </a:solidFill>
                <a:latin typeface="Calibri"/>
              </a:rPr>
              <a:t><![CDATA[17 I cried out to him with my mouth; his praise was on my tongu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我若心里注重罪孽，主必不听。
]]></a:t>
            </a:r>
            <a:r>
              <a:rPr lang="en-US" sz="2400" spc="0" u="none">
                <a:solidFill>
                  <a:srgbClr val="000000">
                    <a:alpha val="100.00%"/>
                  </a:srgbClr>
                </a:solidFill>
                <a:latin typeface="Calibri"/>
              </a:rPr>
              <a:t><![CDATA[19 但神实在听见了。他侧耳听了我祷告的声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If I had cherished sin in my heart, the Lord would not have listened;
]]></a:t>
            </a:r>
            <a:r>
              <a:rPr lang="en-US" sz="1800" spc="0" u="none">
                <a:solidFill>
                  <a:srgbClr val="000000">
                    <a:alpha val="100.00%"/>
                  </a:srgbClr>
                </a:solidFill>
                <a:latin typeface="Calibri"/>
              </a:rPr>
              <a:t><![CDATA[19 but God has surely listened and heard my voice in pray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神是应当称颂的。他并没有推却我的祷告，也没有叫他的慈爱离开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Praise be to God, who has not rejected my prayer or withheld his love from m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獻上活祭
]]></a:t>
            </a:r>
            <a:r>
              <a:rPr lang="en-US" b="1" sz="3200" spc="0" u="none">
                <a:solidFill>
                  <a:srgbClr val="663300">
                    <a:alpha val="100.00%"/>
                  </a:srgbClr>
                </a:solidFill>
                <a:latin typeface="Calibri"/>
              </a:rPr>
              <a:t><![CDATA[My Living Sacrifice]]></a:t>
            </a:r>
          </a:p>
        </p:txBody>
      </p:sp>
    </p:spTree>
  </p:cSld>
  <p:clrMapOvr>
    <a:masterClrMapping/>
  </p:clrMapOvr>
</p:sld>
</file>

<file path=ppt/theme/theme1.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2">
  <a:themeElements>
    <a:clrScheme name="Theme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4">
  <a:themeElements>
    <a:clrScheme name="Theme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9">
  <a:themeElements>
    <a:clrScheme name="Theme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2024-02-04T03:51:19Z</dcterms:created>
  <dcterms:modified xsi:type="dcterms:W3CDTF">2024-02-04T03:51:19Z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