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97354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97354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97354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9797354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3月1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Thessalonians 帖撒羅尼迦前書
1: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保罗，西拉，提摩太，写信给帖撒罗尼迦在父神和主耶稣基督里的教会。愿恩惠平安归与你们。
]]></a:t>
            </a:r>
            <a:r>
              <a:rPr lang="en-US" sz="2400" spc="0" u="none">
                <a:solidFill>
                  <a:srgbClr val="000000">
                    <a:alpha val="100.00%"/>
                  </a:srgbClr>
                </a:solidFill>
                <a:latin typeface="Calibri"/>
              </a:rPr>
              <a:t><![CDATA[2 我们为你们众人常常感谢神，祷告的时候提到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Paul, Silas and Timothy, To the church of the Thessalonians in God the Father and the Lord Jesus Christ: Grace and peace to you.
]]></a:t>
            </a:r>
            <a:r>
              <a:rPr lang="en-US" sz="1800" spc="0" u="none">
                <a:solidFill>
                  <a:srgbClr val="000000">
                    <a:alpha val="100.00%"/>
                  </a:srgbClr>
                </a:solidFill>
                <a:latin typeface="Calibri"/>
              </a:rPr>
              <a:t><![CDATA[2 We always thank God for all of you, mentioning you in our prayer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在神我们的父面前，不住地记念你们因信心所作的工夫，因爱心所受的劳苦，因盼望我们主耶稣基督所存的忍耐。
]]></a:t>
            </a:r>
            <a:r>
              <a:rPr lang="en-US" sz="2400" spc="0" u="none">
                <a:solidFill>
                  <a:srgbClr val="000000">
                    <a:alpha val="100.00%"/>
                  </a:srgbClr>
                </a:solidFill>
                <a:latin typeface="Calibri"/>
              </a:rPr>
              <a:t><![CDATA[4 被神所爱的弟兄阿，我知道你们是蒙拣选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We continually remember before our God and Father your work produced by faith, your labor prompted by love, and your endurance inspired by hope in our Lord Jesus Christ.
]]></a:t>
            </a:r>
            <a:r>
              <a:rPr lang="en-US" sz="1800" spc="0" u="none">
                <a:solidFill>
                  <a:srgbClr val="000000">
                    <a:alpha val="100.00%"/>
                  </a:srgbClr>
                </a:solidFill>
                <a:latin typeface="Calibri"/>
              </a:rPr>
              <a:t><![CDATA[4 For we know, brothers loved by God, that he has chosen you,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因为我们的福音传到你们那里，不独在乎言语，也在乎权能和圣灵，并充足的信心，正如你们知道我们在你们那里，为你们的缘故是怎样为人。
]]></a:t>
            </a:r>
            <a:r>
              <a:rPr lang="en-US" sz="2400" spc="0" u="none">
                <a:solidFill>
                  <a:srgbClr val="000000">
                    <a:alpha val="100.00%"/>
                  </a:srgbClr>
                </a:solidFill>
                <a:latin typeface="Calibri"/>
              </a:rPr>
              <a:t><![CDATA[6 并且你们在大难之中，蒙了圣灵所赐的喜乐，领受真道，就效法我们，也效法了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because our gospel came to you not simply with words, but also with power, with the Holy Spirit and with deep conviction. You know how we lived among you for your sake.
]]></a:t>
            </a:r>
            <a:r>
              <a:rPr lang="en-US" sz="1800" spc="0" u="none">
                <a:solidFill>
                  <a:srgbClr val="000000">
                    <a:alpha val="100.00%"/>
                  </a:srgbClr>
                </a:solidFill>
                <a:latin typeface="Calibri"/>
              </a:rPr>
              <a:t><![CDATA[6 You became imitators of us and of the Lord; in spite of severe suffering, you welcomed the message with the joy given by the Holy Spiri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甚至你们作了马其顿和亚该亚，所有信主之人的榜样。
]]></a:t>
            </a:r>
            <a:r>
              <a:rPr lang="en-US" sz="2400" spc="0" u="none">
                <a:solidFill>
                  <a:srgbClr val="000000">
                    <a:alpha val="100.00%"/>
                  </a:srgbClr>
                </a:solidFill>
                <a:latin typeface="Calibri"/>
              </a:rPr>
              <a:t><![CDATA[8 因为主的道从你们那里已经传扬出来，你们向神的信心不但在马其顿和亚该亚，就是在各处，也都传开了。所以不用我们说什么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And so you became a model to all the believers in Macedonia and Achaia.
]]></a:t>
            </a:r>
            <a:r>
              <a:rPr lang="en-US" sz="1800" spc="0" u="none">
                <a:solidFill>
                  <a:srgbClr val="000000">
                    <a:alpha val="100.00%"/>
                  </a:srgbClr>
                </a:solidFill>
                <a:latin typeface="Calibri"/>
              </a:rPr>
              <a:t><![CDATA[8 The Lord's message rang out from you not only in Macedonia and Achaia--your faith in God has become known everywhere. Therefore we do not need to say anything about 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The signs of a healthy ministry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Fad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當轉眼仰望耶穌
]]></a:t>
            </a:r>
            <a:r>
              <a:rPr lang="en-US" b="1" sz="3200" spc="0" u="none">
                <a:solidFill>
                  <a:srgbClr val="663300">
                    <a:alpha val="100.00%"/>
                  </a:srgbClr>
                </a:solidFill>
                <a:latin typeface="Calibri"/>
              </a:rPr>
              <a:t><![CDATA[270, Turn Your Eyes Upon Jes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们成为一家人
]]></a:t>
            </a:r>
            <a:r>
              <a:rPr lang="en-US" b="1" sz="3200" spc="0" u="none">
                <a:solidFill>
                  <a:srgbClr val="663300">
                    <a:alpha val="100.00%"/>
                  </a:srgbClr>
                </a:solidFill>
                <a:latin typeface="Calibri"/>
              </a:rPr>
              <a:t><![CDATA[We are In One Fami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3:31-3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1 他既出去，耶稣就说，如今人子得了荣耀，神在人子身上也得了荣耀。
]]></a:t>
            </a:r>
            <a:r>
              <a:rPr lang="en-US" sz="2400" spc="0" u="none">
                <a:solidFill>
                  <a:srgbClr val="000000">
                    <a:alpha val="100.00%"/>
                  </a:srgbClr>
                </a:solidFill>
                <a:latin typeface="Calibri"/>
              </a:rPr>
              <a:t><![CDATA[32 神要因自己荣耀人子，并且要快快地荣耀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1 When he was gone, Jesus said, "Now is the Son of Man glorified and God is glorified in him.
]]></a:t>
            </a:r>
            <a:r>
              <a:rPr lang="en-US" sz="1800" spc="0" u="none">
                <a:solidFill>
                  <a:srgbClr val="000000">
                    <a:alpha val="100.00%"/>
                  </a:srgbClr>
                </a:solidFill>
                <a:latin typeface="Calibri"/>
              </a:rPr>
              <a:t><![CDATA[32 If God is glorified in him, God will glorify the Son in himself, and will glorify him at on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3 小子们，我还有不多的时候，与你们同在。后来你们要找我，但我所去的地方，你们不能到。这话我曾对犹太人说过，如今也照样对你们说。
]]></a:t>
            </a:r>
            <a:r>
              <a:rPr lang="en-US" sz="2400" spc="0" u="none">
                <a:solidFill>
                  <a:srgbClr val="000000">
                    <a:alpha val="100.00%"/>
                  </a:srgbClr>
                </a:solidFill>
                <a:latin typeface="Calibri"/>
              </a:rPr>
              <a:t><![CDATA[34 我赐给你们一条新命令，乃是叫你们彼此相爱。我怎样爱你们，你们也要怎样相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3 My children, I will be with you only a little longer. You will look for me, and just as I told the Jews, so I tell you now: Where I am going, you cannot come.
]]></a:t>
            </a:r>
            <a:r>
              <a:rPr lang="en-US" sz="1800" spc="0" u="none">
                <a:solidFill>
                  <a:srgbClr val="000000">
                    <a:alpha val="100.00%"/>
                  </a:srgbClr>
                </a:solidFill>
                <a:latin typeface="Calibri"/>
              </a:rPr>
              <a:t><![CDATA[34 A new command I give you: Love one another. As I have loved you, so you must love one anoth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5 你们若有彼此相爱的心，众人因此就认出你们是我的门徒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5 By this all men will know that you are my disciples, if you love one anoth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献上感恩的心
]]></a:t>
            </a:r>
            <a:r>
              <a:rPr lang="en-US" b="1" sz="3200" spc="0" u="none">
                <a:solidFill>
                  <a:srgbClr val="663300">
                    <a:alpha val="100.00%"/>
                  </a:srgbClr>
                </a:solidFill>
                <a:latin typeface="Calibri"/>
              </a:rPr>
              <a:t><![CDATA[Give Thanks]]></a:t>
            </a:r>
          </a:p>
        </p:txBody>
      </p:sp>
    </p:spTree>
  </p:cSld>
  <p:clrMapOvr>
    <a:masterClrMapping/>
  </p:clrMapOvr>
</p:sld>
</file>

<file path=ppt/theme/theme1.xml><?xml version="1.0" encoding="utf-8"?>
<a:theme xmlns:a="http://schemas.openxmlformats.org/drawingml/2006/main" name="Theme65">
  <a:themeElements>
    <a:clrScheme name="Theme6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
  <a:themeElements>
    <a:clrScheme name="Theme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5">
  <a:themeElements>
    <a:clrScheme name="Theme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2024-02-26T14:21:09Z</dcterms:created>
  <dcterms:modified xsi:type="dcterms:W3CDTF">2024-02-26T14:21:09Z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