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slide" Target="slides/slide20.xml"/>
  <Relationship Id="rId26" Type="http://schemas.openxmlformats.org/officeDocument/2006/relationships/slide" Target="slides/slide21.xml"/>
  <Relationship Id="rId27" Type="http://schemas.openxmlformats.org/officeDocument/2006/relationships/slide" Target="slides/slide22.xml"/>
  <Relationship Id="rId28" Type="http://schemas.openxmlformats.org/officeDocument/2006/relationships/slide" Target="slides/slide23.xml"/>
  <Relationship Id="rId29" Type="http://schemas.openxmlformats.org/officeDocument/2006/relationships/slide" Target="slides/slide24.xml"/>
  <Relationship Id="rId30" Type="http://schemas.openxmlformats.org/officeDocument/2006/relationships/slide" Target="slides/slide25.xml"/>
  <Relationship Id="rId31" Type="http://schemas.openxmlformats.org/officeDocument/2006/relationships/presProps" Target="presProps.xml"/>
  <Relationship Id="rId32" Type="http://schemas.openxmlformats.org/officeDocument/2006/relationships/viewProps" Target="viewProps.xml"/>
  <Relationship Id="rId33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9867682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9867682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9867682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9867682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4年03月24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感謝神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308, Thanks to God for My Redeemer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Joshua 約書亞記
1:1-9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耶和华的仆人摩西死了以后，耶和华晓谕摩西的帮手，嫩的儿子约书亚，说，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我的仆人摩西死了。现在你要起来，和众百姓过这约旦河，往我所要赐给以色列人的地去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After the death of Moses the servant of the Lord , the Lord said to Joshua son of Nun, Moses' aide: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Moses my servant is dead. Now then, you and all these people, get ready to cross the Jordan River into the land I am about to give to them-to the Israelites.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凡你们脚掌所踏之地，我都照着我所应许摩西的话赐给你们了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从旷野，和这利巴嫩，直到伯拉大河。赫人的全地。又到大海日落之处。都要作你们的境界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I will give you every place where you set your foot, as I promised Moses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Your territory will extend from the desert to Lebanon, and from the great river, the Euphrates-all the Hittite country-to the Great Sea on the west.
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你平生的日子，必无一人能在你面前站立得住。我怎样与摩西同在，也必照样与你同在。我必不撇下你，也不丢弃你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你当刚强壮胆。因为你必使这百姓承受那地为业，就是我向他们列祖起誓应许赐给他们的地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No one will be able to stand up against you all the days of your life. As I was with Moses, so I will be with you; I will never leave you nor forsake you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Be strong and courageous, because you will lead these people to inherit the land I swore to their forefathers to give them.
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只要刚强，大大壮胆，谨守遵行我仆人摩西所吩咐你的一切律法，不可偏离左右，使你无论往哪里去，都可以顺利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这律法书不可离开你的口，总要昼夜思想，好使你谨守遵行这书上所写的一切话。如此，你的道路就可以亨通，凡事顺利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Be strong and very courageous. Be careful to obey all the law my servant Moses gave you; do not turn from it to the right or to the left, that you may be successful wherever you go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Do not let this Book of the Law depart from your mouth; meditate on it day and night, so that you may be careful to do everything written in it. Then you will be prosperous and successful.
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我岂没有吩咐你吗？你当刚强壮胆。不要惧怕，也不要惊惶。因为你无论往哪里去，耶和华你的神必与你同在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Have I not commanded you? Be strong and courageous. Do not be terrified; do not be discouraged, for the Lord your God will be with you wherever you go."
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进入应许之地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Joshua takes the Promised Land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王牧师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主是我一切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302, You Are My All in All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赞美之泉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Stream of Praise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salms 詩篇
37:3-11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你当倚靠耶和华而行善。住在地上，以他的信实为粮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又要以耶和华为乐。他就将你心里所求的赐给你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Trust in the Lord and do good; dwell in the land and enjoy safe pasture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Delight yourself in the Lord and he will give you the desires of your heart.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当将你的事交托耶和华，并倚靠他，他就必成全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他要使你的公义，如光发出，使你的公平，明如正午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Commit your way to the Lord ; trust in him and he will do this: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He will make your righteousness shine like the dawn, the justice of your cause like the noonday sun.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你当默然倚靠耶和华，耐性等候他。不要因那道路通达的，和那恶谋成就的，心怀不平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当止住怒气，离弃忿怒。不要心怀不平，以致作恶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Be still before the Lord and wait patiently for him; do not fret when men succeed in their ways, when they carry out their wicked schemes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Refrain from anger and turn from wrath; do not fret-it leads only to evil.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因为作恶的，必被剪除。惟有等候耶和华的，必承受地土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还有片时，恶人要归于无有。你就是细察他的住处，也要归于无有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For evil men will be cut off, but those who hope in the Lord will inherit the land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A little while, and the wicked will be no more; though you look for them, they will not be found.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1 但谦卑人必承受地土，以丰盛的平安为乐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1 But the meek will inherit the land and enjoy great peace.
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36">
  <a:themeElements>
    <a:clrScheme name="Theme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83">
  <a:themeElements>
    <a:clrScheme name="Theme8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33">
  <a:themeElements>
    <a:clrScheme name="Theme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73">
  <a:themeElements>
    <a:clrScheme name="Theme7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2024-03-05T17:42:28Z</dcterms:created>
  <dcterms:modified xsi:type="dcterms:W3CDTF">2024-03-05T17:42:28Z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