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slide" Target="slides/slide22.xml"/>
  <Relationship Id="rId28" Type="http://schemas.openxmlformats.org/officeDocument/2006/relationships/slide" Target="slides/slide23.xml"/>
  <Relationship Id="rId29" Type="http://schemas.openxmlformats.org/officeDocument/2006/relationships/presProps" Target="presProps.xml"/>
  <Relationship Id="rId30" Type="http://schemas.openxmlformats.org/officeDocument/2006/relationships/viewProps" Target="viewProps.xml"/>
  <Relationship Id="rId31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065542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065542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065542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065542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4年03月31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Luke 路加福音
24:13-21
Luke 路加福音
24:25-
Luke 路加福音
24:27-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正当那日，门徒中有两个人往一个村子去，这村子名叫以马忤斯，离耶路撒冷约有二十五里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他们彼此谈论所遇见的这一切事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Now that same day two of them were going to a village called Emmaus, about seven miles from Jerusalem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They were talking with each other about everything that had happened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正谈论相问的时候，耶稣亲自就近他们，和他们同行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只是他们的眼睛迷糊了，不认识他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As they talked and discussed these things with each other, Jesus himself came up and walked along with them;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but they were kept from recognizing him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耶稣对他们说，你们走路彼此谈论的是什么事呢？他们就站住，脸上带着愁容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8 二人中有一个名叫革流巴的，回答说，你在耶路撒冷作客，还不知道这几天在那里所出的事吗？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He asked them, "What are you discussing together as you walk along?"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8 They stood still, their faces downcast. One of them, named Cleopas, asked him, "Are you only a visitor to Jerusalem and do not know the things that have happened there in these days?"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耶稣说，什么事呢？他们说，就是拿撒勒人耶稣的事。他是个先知，在神和众百姓面前，说话行事都有大能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祭司长和我们的官府，竟把他解去定了死罪，钉在十字架上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What things? he aske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About Jesus of Nazareth, they replied. "He was a prophet, powerful in word and deed before God and all the people. The chief priests and our rulers handed him over to be sentenced to death, and they crucified him;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1 但我们素来所盼望要赎以色列民的就是他。不但如此，而且这事成就，现在已经三天了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1 but we had hoped that he was the one who was going to redeem Israel. And what is more, it is the third day since all this took place.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耶稣复活-在以马忤斯的路上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Resurrection Sunday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因祂活著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206, Because He Lives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歌颂复活主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Praise the resurrected Lord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Mark 馬可福音
16:1-6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过了安息日，抹大拉的马利亚，和雅各的母亲马利亚，并撒罗米，买了香膏，要去膏耶稣的身体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七日的第一日清早，出太阳的时候，她们来到坟墓那里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When the Sabbath was over, Mary Magdalene, Mary the mother of James, and Salome bought spices so that they might go to anoint Jesus' body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Very early on the first day of the week, just after sunrise, they were on their way to the tomb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彼此说，谁给我们把石头从墓门滚开呢？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那石头原来很大，她们抬头一看，却见石头已经滚开了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and they asked each other, "Who will roll the stone away from the entrance of the tomb?"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But when they looked up, they saw that the stone, which was very large, had been rolled away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她们进了坟墓，看见一个少年人坐在右边，穿着白袍。就甚惊恐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那少年人对她们说，不要惊恐。你们寻找那钉十字架的拿撒勒人耶稣。他已经复活了，不在这里。请看安放他的地方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As they entered the tomb, they saw a young man dressed in a white robe sitting on the right side, and they were alarme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Don't be alarmed, he said. "You are looking for Jesus the Nazarene, who was crucified. He has risen! He is not here. See the place where they laid him.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寶貴十架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Precious Cross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3">
  <a:themeElements>
    <a:clrScheme name="Theme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81">
  <a:themeElements>
    <a:clrScheme name="Theme8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24">
  <a:themeElements>
    <a:clrScheme name="Theme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17">
  <a:themeElements>
    <a:clrScheme name="Theme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2024-03-28T15:19:13Z</dcterms:created>
  <dcterms:modified xsi:type="dcterms:W3CDTF">2024-03-28T15:19:13Z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