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9544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9544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9544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9544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4月0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udges 士師記
17:1-6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以法莲山地有一个人名叫米迦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他对母亲说，你那一千一百舍客勒银子被人拿去，你因此咒诅，并且告诉了我。看哪。这银子在我这里，是我拿去了。他母亲说，我儿阿，愿耶和华赐福与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Now a man named Micah from the hill country of Ephraim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aid to his mother, "The eleven hundred shekels of silver that were taken from you and about which I heard you utter a curse-I have that silver with me; I took it." Then his mother said, "The LORD bless you, my son!"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米迦就把这一千一百舍客勒银子还他母亲。他母亲说，我分出这银子来为你献给耶和华，好雕刻一个像，铸成一个像。现在我还是交给你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米迦将银子还他母亲，他母亲将二百舍客勒银子交给银匠，雕刻一个像，铸成一个像，安置在米迦的屋内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en he returned the eleven hundred shekels of silver to his mother, she said, "I solemnly consecrate my silver to the LORD for my son to make a carved image and a cast idol. I will give it back to you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So he returned the silver to his mother, and she took two hundred shekels of silver and gave them to a silversmith, who made them into the image and the idol. And they were put in Micah's house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这米迦有了神堂，又制造以弗得和家中的神像，分派他一个儿子作祭司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那时以色列中没有王，各人任意而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Now this man Micah had a shrine, and he made an ephod and some idols and installed one of his sons as his pries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n those days Israel had no king; everyone did as he saw fit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耶稣还是偶像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如鹿切慕溪水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66, As the Deer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聖哉，聖哉，聖哉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8, Holy! Holy! Holy!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45:17-2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耶和华在他一切所行的，无不公义。在他一切所作的，都有慈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凡求告耶和华的，就是诚心求告他的，耶和华便与他们相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The Lord is righteous in all his ways and loving toward all he has mad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The Lord is near to all who call on him, to all who call on him in truth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敬畏他的，他必成就他们的心愿。也必听他们的呼求，拯救他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耶和华保护一切爱他的人，却要灭绝一切的恶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He fulfills the desires of those who fear him; he hears their cry and saves the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The Lord watches over all who love him, but all the wicked he will destroy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我的口要说出赞美耶和华的话。惟愿凡有血气的，都永永远远称颂他的圣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My mouth will speak in praise of the Lord . Let every creature praise his holy name for ever and ever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一切全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53, I Surrender All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2024-04-01T02:22:25Z</dcterms:created>
  <dcterms:modified xsi:type="dcterms:W3CDTF">2024-04-01T02:22:25Z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