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0" Type="http://schemas.openxmlformats.org/officeDocument/2006/relationships/slide" Target="slides/slide25.xml"/>
  <Relationship Id="rId31" Type="http://schemas.openxmlformats.org/officeDocument/2006/relationships/slide" Target="slides/slide26.xml"/>
  <Relationship Id="rId32" Type="http://schemas.openxmlformats.org/officeDocument/2006/relationships/slide" Target="slides/slide27.xml"/>
  <Relationship Id="rId33" Type="http://schemas.openxmlformats.org/officeDocument/2006/relationships/slide" Target="slides/slide28.xml"/>
  <Relationship Id="rId34" Type="http://schemas.openxmlformats.org/officeDocument/2006/relationships/slide" Target="slides/slide29.xml"/>
  <Relationship Id="rId35" Type="http://schemas.openxmlformats.org/officeDocument/2006/relationships/presProps" Target="presProps.xml"/>
  <Relationship Id="rId36" Type="http://schemas.openxmlformats.org/officeDocument/2006/relationships/viewProps" Target="viewProps.xml"/>
  <Relationship Id="rId3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256600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256600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256600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256600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4年04月21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4 我必不背弃我的约，也不改变我口中所出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5 我一次指着自己的圣洁起誓。我决不向大卫说谎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4 I will not violate my covenant or alter what my lips have utter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5 Once for all, I have sworn by my holiness- and I will not lie to David-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6 他的后裔要存到永远，他的宝座在我面前，如日之恒一般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7 又如月亮永远坚立，如天上确实的见证。（细拉）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6 that his line will continue forever and his throne endure before me like the sun;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7 it will be established forever like the moon, the faithful witness in the sky." Selah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献上感恩的心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Give Thanks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89:24-37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只是我的信实，和我的慈爱，要与他同在。因我的名，他的角必被高举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我要使他的左手伸到海上，右手伸到河上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My faithful love will be with him, and through my name his horn will be exalt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I will set his hand over the sea, his right hand over the rivers.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他要称呼我说，你是我的父是我的神，是拯救我的磐石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7 我也要立他为长子，为世上最高的君王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He will call out to me, 'You are my Father, my God, the Rock my Savior.'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7 I will also appoint him my firstborn, the most exalted of the kings of the earth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8 我要为他存留我的慈爱，直到永远。我与他立的约，必要坚定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9 我也要使他的后裔，存到永远，使他的宝座，如天之久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8 I will maintain my love to him forever, and my covenant with him will never fail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9 I will establish his line forever, his throne as long as the heavens endure.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0 倘若他的子孙离弃我的律法，不照我的典章行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1 背弃我的律例，不遵守我的诫命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0 If his sons forsake my law and do not follow my statutes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1 if they violate my decrees and fail to keep my commands,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的神，我的父，我的磐石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My God, My Father, My Rock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2 我就要用杖责罚他们的过犯，用鞭责罚他们的罪孽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3 只是我必不将我的慈爱，全然收回，也必不叫我的信实废弃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2 I will punish their sin with the rod, their iniquity with flogging;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3 but I will not take my love from him, nor will I ever betray my faithfulness.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4 我必不背弃我的约，也不改变我口中所出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5 我一次指着自己的圣洁起誓。我决不向大卫说谎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4 I will not violate my covenant or alter what my lips have utter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5 Once for all, I have sworn by my holiness- and I will not lie to David-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6 他的后裔要存到永远，他的宝座在我面前，如日之恒一般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7 又如月亮永远坚立，如天上确实的见证。（细拉）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6 that his line will continue forever and his throne endure before me like the sun;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7 it will be established forever like the moon, the faithful witness in the sky." Selah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使人和睦真有福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lessed are the Peacemaker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张联光牧师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不變的應許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Unchanging Promise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89:24-37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只是我的信实，和我的慈爱，要与他同在。因我的名，他的角必被高举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我要使他的左手伸到海上，右手伸到河上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My faithful love will be with him, and through my name his horn will be exalt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I will set his hand over the sea, his right hand over the rivers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他要称呼我说，你是我的父是我的神，是拯救我的磐石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7 我也要立他为长子，为世上最高的君王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He will call out to me, 'You are my Father, my God, the Rock my Savior.'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7 I will also appoint him my firstborn, the most exalted of the kings of the earth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8 我要为他存留我的慈爱，直到永远。我与他立的约，必要坚定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9 我也要使他的后裔，存到永远，使他的宝座，如天之久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8 I will maintain my love to him forever, and my covenant with him will never fail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9 I will establish his line forever, his throne as long as the heavens endure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0 倘若他的子孙离弃我的律法，不照我的典章行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1 背弃我的律例，不遵守我的诫命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0 If his sons forsake my law and do not follow my statutes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1 if they violate my decrees and fail to keep my commands,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2 我就要用杖责罚他们的过犯，用鞭责罚他们的罪孽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3 只是我必不将我的慈爱，全然收回，也必不叫我的信实废弃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2 I will punish their sin with the rod, their iniquity with flogging;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3 but I will not take my love from him, nor will I ever betray my faithfulness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7">
  <a:themeElements>
    <a:clrScheme name="Theme8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79">
  <a:themeElements>
    <a:clrScheme name="Theme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9">
  <a:themeElements>
    <a:clrScheme name="Theme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25">
  <a:themeElements>
    <a:clrScheme name="Theme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2024-04-19T18:02:08Z</dcterms:created>
  <dcterms:modified xsi:type="dcterms:W3CDTF">2024-04-19T18:02:08Z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