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presProps" Target="presProps.xml"/>
  <Relationship Id="rId22" Type="http://schemas.openxmlformats.org/officeDocument/2006/relationships/viewProps" Target="viewProps.xml"/>
  <Relationship Id="rId2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21702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21702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21702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217029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04月28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坐著為王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ou sit on the Thron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信心的旅途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Journey of Faith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顺服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 Will Obey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Timothy 提摩太前書
3:15-15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倘若我耽延日久，你也可以知道在神的家中当怎样行。这家就是永生神的教会，真理的柱石和根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if I am delayed, you will know how people ought to conduct themselves in God's household, which is the church of the living God, the pillar and foundation of the truth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我们的家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3">
  <a:themeElements>
    <a:clrScheme name="Theme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46">
  <a:themeElements>
    <a:clrScheme name="Theme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">
  <a:themeElements>
    <a:clrScheme name="Theme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79">
  <a:themeElements>
    <a:clrScheme name="Theme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2024-04-15T04:07:00Z</dcterms:created>
  <dcterms:modified xsi:type="dcterms:W3CDTF">2024-04-15T04:07:00Z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