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5827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5827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5827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5827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5月0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神阿，求你为我造清洁的心，使我里面重新有正直的灵。（正直或作坚定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不要丢弃我，使我离开你的面。不要从我收回你的圣灵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Create in me a pure heart, O God, and renew a steadfast spirit within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Do not cast me from your presence or take your Holy Spirit from me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求你使我仍得救恩之乐，赐我乐意的灵扶持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我就把你的道指教有过犯的人。罪人必归顺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Restore to me the joy of your salvation and grant me a willing spirit, to sustain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hen I will teach transgressors your ways, and sinners will turn back to you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神阿，你是拯救我的神。求你救我脱离流人血的罪。我的舌头就高声歌唱你的公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主阿，求你使我嘴唇张开，我的口便传扬赞美你的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Save me from bloodguilt, O God, the God who saves me, and my tongue will sing of your righteousnes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O Lord, open my lips, and my mouth will declare your praise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你本不喜爱祭物。若喜爱，我就献上。燔祭你也不喜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神所要的祭，就是忧伤的灵。神阿，忧伤痛悔的心，你必不轻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You do not delight in sacrifice, or I would bring it; you do not take pleasure in burnt offering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The sacrifices of God are a broken spirit; a broken and contrite heart, O God, you will not despise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香柏树的殿和谦卑的心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edar Homes and Humble Hear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以禱告來到你跟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to Your Presence I Come In Prayer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求你为我造清洁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Create in me a clean heart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57:15-1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因为那至高至上，永远长存，（原文作住在永远）名为圣者的如此说，我住在至高至圣的所在，也与心灵痛悔谦卑的人同居，要使谦卑人的灵苏醒，也使痛悔人的心苏醒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For this is what the high and lofty One says- he who lives forever, whose name is holy: "I live in a high and holy place, but also with him who is contrite and lowly in spirit, to revive the spirit of the lowly and to revive the heart of the contrit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51:10-1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2024-05-01T12:28:39Z</dcterms:created>
  <dcterms:modified xsi:type="dcterms:W3CDTF">2024-05-01T12:28:39Z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