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1301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13019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1301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1301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5月1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Samuel 撒母耳記下
23: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以下是大卫末了的话。耶西的儿子大卫得居高位，是雅各神所膏的，作以色列的美歌者，说，
]]></a:t>
            </a:r>
            <a:r>
              <a:rPr lang="en-US" sz="2400" spc="0" u="none">
                <a:solidFill>
                  <a:srgbClr val="000000">
                    <a:alpha val="100.00%"/>
                  </a:srgbClr>
                </a:solidFill>
                <a:latin typeface="Calibri"/>
              </a:rPr>
              <a:t><![CDATA[2 耶和华的灵借着我说，他的话在我口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se are the last words of David: "The oracle of David son of Jesse, the oracle of the man exalted by the Most High, the man anointed by the God of Jacob, Israel's singer of songs :
]]></a:t>
            </a:r>
            <a:r>
              <a:rPr lang="en-US" sz="1800" spc="0" u="none">
                <a:solidFill>
                  <a:srgbClr val="000000">
                    <a:alpha val="100.00%"/>
                  </a:srgbClr>
                </a:solidFill>
                <a:latin typeface="Calibri"/>
              </a:rPr>
              <a:t><![CDATA[2 The Spirit of the Lord spoke through me; his word was on my tongu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以色列的神，以色列的磐石晓谕我说，那以公义治理人民的，敬畏神执掌权柄，
]]></a:t>
            </a:r>
            <a:r>
              <a:rPr lang="en-US" sz="2400" spc="0" u="none">
                <a:solidFill>
                  <a:srgbClr val="000000">
                    <a:alpha val="100.00%"/>
                  </a:srgbClr>
                </a:solidFill>
                <a:latin typeface="Calibri"/>
              </a:rPr>
              <a:t><![CDATA[4 他必像日出的晨光，如无云的清晨，雨后的晴光，使地发生嫩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 God of Israel spoke, the Rock of Israel said to me: 'When one rules over men in righteousness, when he rules in the fear of God,
]]></a:t>
            </a:r>
            <a:r>
              <a:rPr lang="en-US" sz="1800" spc="0" u="none">
                <a:solidFill>
                  <a:srgbClr val="000000">
                    <a:alpha val="100.00%"/>
                  </a:srgbClr>
                </a:solidFill>
                <a:latin typeface="Calibri"/>
              </a:rPr>
              <a:t><![CDATA[4 he is like the light of morning at sunrise on a cloudless morning, like the brightness after rain that brings the grass from the ear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家在神面前并非如此。神却与我立永远的约。这约凡事坚稳，关乎我的一切救恩和我一切所想望的，他岂不为我成就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Is not my house right with God? Has he not made with me an everlasting covenant, arranged and secured in every part? Will he not bring to fruition my salvation and grant me my every desi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末了的话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Last Wor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信實何廣大
]]></a:t>
            </a:r>
            <a:r>
              <a:rPr lang="en-US" b="1" sz="3200" spc="0" u="none">
                <a:solidFill>
                  <a:srgbClr val="663300">
                    <a:alpha val="100.00%"/>
                  </a:srgbClr>
                </a:solidFill>
                <a:latin typeface="Calibri"/>
              </a:rPr>
              <a:t><![CDATA[53, Great is Thy Faithful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能不能
]]></a:t>
            </a:r>
            <a:r>
              <a:rPr lang="en-US" b="1" sz="3200" spc="0" u="none">
                <a:solidFill>
                  <a:srgbClr val="663300">
                    <a:alpha val="100.00%"/>
                  </a:srgbClr>
                </a:solidFill>
                <a:latin typeface="Calibri"/>
              </a:rPr>
              <a:t><![CDATA[Let Me St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63: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在犹大旷野的时候，作了这诗。）神阿，你是我的神，我要切切地寻求你。在干旱疲乏无水之地，我渴想你，我的心切慕你。
]]></a:t>
            </a:r>
            <a:r>
              <a:rPr lang="en-US" sz="2400" spc="0" u="none">
                <a:solidFill>
                  <a:srgbClr val="000000">
                    <a:alpha val="100.00%"/>
                  </a:srgbClr>
                </a:solidFill>
                <a:latin typeface="Calibri"/>
              </a:rPr>
              <a:t><![CDATA[2 我在圣所中曾如此瞻仰你，为要见你的能力，和你的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O God, you are my God, earnestly I seek you; my soul thirsts for you, my body longs for you, in a dry and weary land where there is no water.
]]></a:t>
            </a:r>
            <a:r>
              <a:rPr lang="en-US" sz="1800" spc="0" u="none">
                <a:solidFill>
                  <a:srgbClr val="000000">
                    <a:alpha val="100.00%"/>
                  </a:srgbClr>
                </a:solidFill>
                <a:latin typeface="Calibri"/>
              </a:rPr>
              <a:t><![CDATA[2 I have seen you in the sanctuary and beheld your power and your gl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你的慈爱比生命更好，我的嘴唇要颂赞你。
]]></a:t>
            </a:r>
            <a:r>
              <a:rPr lang="en-US" sz="2400" spc="0" u="none">
                <a:solidFill>
                  <a:srgbClr val="000000">
                    <a:alpha val="100.00%"/>
                  </a:srgbClr>
                </a:solidFill>
                <a:latin typeface="Calibri"/>
              </a:rPr>
              <a:t><![CDATA[4 我还活的时候，要这样称颂你。我要奉你的名举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ecause your love is better than life, my lips will glorify you.
]]></a:t>
            </a:r>
            <a:r>
              <a:rPr lang="en-US" sz="1800" spc="0" u="none">
                <a:solidFill>
                  <a:srgbClr val="000000">
                    <a:alpha val="100.00%"/>
                  </a:srgbClr>
                </a:solidFill>
                <a:latin typeface="Calibri"/>
              </a:rPr>
              <a:t><![CDATA[4 I will praise you as long as I live, and in your name I will lift up my han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在床上记念你，在夜更的时候思想你，我的心就像饱足了骨髓肥油。我也要以欢乐的嘴唇赞美你。
]]></a:t>
            </a:r>
            <a:r>
              <a:rPr lang="en-US" sz="2400" spc="0" u="none">
                <a:solidFill>
                  <a:srgbClr val="000000">
                    <a:alpha val="100.00%"/>
                  </a:srgbClr>
                </a:solidFill>
                <a:latin typeface="Calibri"/>
              </a:rPr>
              <a:t><![CDATA[6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y soul will be satisfied as with the richest of foods; with singing lips my mouth will praise you.
]]></a:t>
            </a:r>
            <a:r>
              <a:rPr lang="en-US" sz="1800" spc="0" u="none">
                <a:solidFill>
                  <a:srgbClr val="000000">
                    <a:alpha val="100.00%"/>
                  </a:srgbClr>
                </a:solidFill>
                <a:latin typeface="Calibri"/>
              </a:rPr>
              <a:t><![CDATA[6 On my bed I remember you; I think of you through the watches of the nigh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因为你曾帮助我，我就在你翅膀的荫下欢呼。
]]></a:t>
            </a:r>
            <a:r>
              <a:rPr lang="en-US" sz="2400" spc="0" u="none">
                <a:solidFill>
                  <a:srgbClr val="000000">
                    <a:alpha val="100.00%"/>
                  </a:srgbClr>
                </a:solidFill>
                <a:latin typeface="Calibri"/>
              </a:rPr>
              <a:t><![CDATA[8 我心紧紧的跟随你。你的右手扶持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ecause you are my help, I sing in the shadow of your wings.
]]></a:t>
            </a:r>
            <a:r>
              <a:rPr lang="en-US" sz="1800" spc="0" u="none">
                <a:solidFill>
                  <a:srgbClr val="000000">
                    <a:alpha val="100.00%"/>
                  </a:srgbClr>
                </a:solidFill>
                <a:latin typeface="Calibri"/>
              </a:rPr>
              <a:t><![CDATA[8 My soul clings to you; your right hand upholds m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2">
  <a:themeElements>
    <a:clrScheme name="Theme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2024-05-07T20:31:57Z</dcterms:created>
  <dcterms:modified xsi:type="dcterms:W3CDTF">2024-05-07T20:31:57Z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