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73993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73993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73993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73993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5月19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1 Chronicles 歷代志上
21:14-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于是，耶和华降瘟疫与以色列人，以色列人就死了七万。
]]></a:t>
            </a:r>
            <a:r>
              <a:rPr lang="en-US" sz="2400" spc="0" u="none">
                <a:solidFill>
                  <a:srgbClr val="000000">
                    <a:alpha val="100.00%"/>
                  </a:srgbClr>
                </a:solidFill>
                <a:latin typeface="Calibri"/>
              </a:rPr>
              <a:t><![CDATA[15 神差遣使者去灭耶路撒冷，刚要灭的时候，耶和华看见后悔，就不降这灾了，吩咐灭城的天使说，够了，住手吧。那时，耶和华的使者站在耶布斯人阿珥楠的禾场那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So the Lord sent a plague on Israel, and seventy thousand men of Israel fell dead.
]]></a:t>
            </a:r>
            <a:r>
              <a:rPr lang="en-US" sz="1800" spc="0" u="none">
                <a:solidFill>
                  <a:srgbClr val="000000">
                    <a:alpha val="100.00%"/>
                  </a:srgbClr>
                </a:solidFill>
                <a:latin typeface="Calibri"/>
              </a:rPr>
              <a:t><![CDATA[15 And God sent an angel to destroy Jerusalem. But as the angel was doing so, the Lord saw it and was grieved because of the calamity and said to the angel who was destroying the people, "Enough! Withdraw your hand." The angel of the Lord was then standing at the threshing floor of Araunah the Jebusite.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大卫举目，看见耶和华的使者站在天地间，手里有拔出来的刀，伸在耶路撒冷以上。大卫和长老都身穿麻衣，面伏于地。
]]></a:t>
            </a:r>
            <a:r>
              <a:rPr lang="en-US" sz="2400" spc="0" u="none">
                <a:solidFill>
                  <a:srgbClr val="000000">
                    <a:alpha val="100.00%"/>
                  </a:srgbClr>
                </a:solidFill>
                <a:latin typeface="Calibri"/>
              </a:rPr>
              <a:t><![CDATA[17 大卫祷告神说，吩咐数点百姓的不是我吗？我犯了罪，行了恶，但这群羊作了什么呢？愿耶和华我神的手攻击我和我的父家，不要攻击你的民，降瘟疫与他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David looked up and saw the angel of the Lord standing between heaven and earth, with a drawn sword in his hand extended over Jerusalem. Then David and the elders, clothed in sackcloth, fell facedown.
]]></a:t>
            </a:r>
            <a:r>
              <a:rPr lang="en-US" sz="1800" spc="0" u="none">
                <a:solidFill>
                  <a:srgbClr val="000000">
                    <a:alpha val="100.00%"/>
                  </a:srgbClr>
                </a:solidFill>
                <a:latin typeface="Calibri"/>
              </a:rPr>
              <a:t><![CDATA[17 David said to God, "Was it not I who ordered the fighting men to be counted? I am the one who has sinned and done wrong. These are but sheep. What have they done? O Lord my God, let your hand fall upon me and my family, but do not let this plague remain on your people."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屈伸在大宝座前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Bowing to a Bigger Throne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张联光牧师]]></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有一位神
]]></a:t>
            </a:r>
            <a:r>
              <a:rPr lang="en-US" b="1" sz="3200" spc="0" u="none">
                <a:solidFill>
                  <a:srgbClr val="663300">
                    <a:alpha val="100.00%"/>
                  </a:srgbClr>
                </a:solidFill>
                <a:latin typeface="Calibri"/>
              </a:rPr>
              <a:t><![CDATA[38, There Is a Go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从亙古到永远
]]></a:t>
            </a:r>
            <a:r>
              <a:rPr lang="en-US" b="1" sz="3200" spc="0" u="none">
                <a:solidFill>
                  <a:srgbClr val="663300">
                    <a:alpha val="100.00%"/>
                  </a:srgbClr>
                </a:solidFill>
                <a:latin typeface="Calibri"/>
              </a:rPr>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45:10-1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0 耶和华阿，你一切所造，的都要称谢你。你的圣民也要称颂你，
]]></a:t>
            </a:r>
            <a:r>
              <a:rPr lang="en-US" sz="2400" spc="0" u="none">
                <a:solidFill>
                  <a:srgbClr val="000000">
                    <a:alpha val="100.00%"/>
                  </a:srgbClr>
                </a:solidFill>
                <a:latin typeface="Calibri"/>
              </a:rPr>
              <a:t><![CDATA[11 传说你国的荣耀，谈论你的大能，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0 All you have made will praise you, O Lord ; your saints will extol you.
]]></a:t>
            </a:r>
            <a:r>
              <a:rPr lang="en-US" sz="1800" spc="0" u="none">
                <a:solidFill>
                  <a:srgbClr val="000000">
                    <a:alpha val="100.00%"/>
                  </a:srgbClr>
                </a:solidFill>
                <a:latin typeface="Calibri"/>
              </a:rPr>
              <a:t><![CDATA[11 They will tell of the glory of your kingdom and speak of your migh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好叫世人知道你大能的作为，并你国度威严的荣耀。
]]></a:t>
            </a:r>
            <a:r>
              <a:rPr lang="en-US" sz="2400" spc="0" u="none">
                <a:solidFill>
                  <a:srgbClr val="000000">
                    <a:alpha val="100.00%"/>
                  </a:srgbClr>
                </a:solidFill>
                <a:latin typeface="Calibri"/>
              </a:rPr>
              <a:t><![CDATA[13 你的国是永远的国，你执掌的权柄，存到万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so that all men may know of your mighty acts and the glorious splendor of your kingdom.
]]></a:t>
            </a:r>
            <a:r>
              <a:rPr lang="en-US" sz="1800" spc="0" u="none">
                <a:solidFill>
                  <a:srgbClr val="000000">
                    <a:alpha val="100.00%"/>
                  </a:srgbClr>
                </a:solidFill>
                <a:latin typeface="Calibri"/>
              </a:rPr>
              <a:t><![CDATA[13 Your kingdom is an everlasting kingdom, and your dominion endures through all generations. The Lord is faithful to all his promises and loving toward all he has mad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全然獻上
]]></a:t>
            </a:r>
            <a:r>
              <a:rPr lang="en-US" b="1" sz="3200" spc="0" u="none">
                <a:solidFill>
                  <a:srgbClr val="663300">
                    <a:alpha val="100.00%"/>
                  </a:srgbClr>
                </a:solidFill>
                <a:latin typeface="Calibri"/>
              </a:rPr>
              <a:t><![CDATA[This is My Offer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theme/theme1.xml><?xml version="1.0" encoding="utf-8"?>
<a:theme xmlns:a="http://schemas.openxmlformats.org/drawingml/2006/main" name="Theme83">
  <a:themeElements>
    <a:clrScheme name="Theme8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65">
  <a:themeElements>
    <a:clrScheme name="Theme6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85">
  <a:themeElements>
    <a:clrScheme name="Theme8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37">
  <a:themeElements>
    <a:clrScheme name="Theme3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2024-05-14T21:54:19Z</dcterms:created>
  <dcterms:modified xsi:type="dcterms:W3CDTF">2024-05-14T21:54:19Z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