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899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899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8994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899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5月2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东离西有多远，他叫我们的过犯，离我们也有多远。
]]></a:t>
            </a:r>
            <a:r>
              <a:rPr lang="en-US" sz="2400" spc="0" u="none">
                <a:solidFill>
                  <a:srgbClr val="000000">
                    <a:alpha val="100.00%"/>
                  </a:srgbClr>
                </a:solidFill>
                <a:latin typeface="Calibri"/>
              </a:rPr>
              <a:t><![CDATA[13 父亲怎样怜恤他的儿女，耶和华也怎样怜恤敬畏他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as far as the east is from the west, so far has he removed our transgressions from us.
]]></a:t>
            </a:r>
            <a:r>
              <a:rPr lang="en-US" sz="1800" spc="0" u="none">
                <a:solidFill>
                  <a:srgbClr val="000000">
                    <a:alpha val="100.00%"/>
                  </a:srgbClr>
                </a:solidFill>
                <a:latin typeface="Calibri"/>
              </a:rPr>
              <a:t><![CDATA[13 As a father has compassion on his children, so the Lord has compassion on those who fear hi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因为他知道我们的本体，思念我们不过是尘土。
]]></a:t>
            </a:r>
            <a:r>
              <a:rPr lang="en-US" sz="2400" spc="0" u="none">
                <a:solidFill>
                  <a:srgbClr val="000000">
                    <a:alpha val="100.00%"/>
                  </a:srgbClr>
                </a:solidFill>
                <a:latin typeface="Calibri"/>
              </a:rPr>
              <a:t><![CDATA[15 至于世人，他的年日如草一样。他发旺如野地的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for he knows how we are formed, he remembers that we are dust.
]]></a:t>
            </a:r>
            <a:r>
              <a:rPr lang="en-US" sz="1800" spc="0" u="none">
                <a:solidFill>
                  <a:srgbClr val="000000">
                    <a:alpha val="100.00%"/>
                  </a:srgbClr>
                </a:solidFill>
                <a:latin typeface="Calibri"/>
              </a:rPr>
              <a:t><![CDATA[15 As for man, his days are like grass, he flourishes like a flower of the fiel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经风一吹，便归无有。他的原处，也不再认识他。
]]></a:t>
            </a:r>
            <a:r>
              <a:rPr lang="en-US" sz="2400" spc="0" u="none">
                <a:solidFill>
                  <a:srgbClr val="000000">
                    <a:alpha val="100.00%"/>
                  </a:srgbClr>
                </a:solidFill>
                <a:latin typeface="Calibri"/>
              </a:rPr>
              <a:t><![CDATA[17 但耶和华的慈爱，归于敬畏他的人，从亘古到永远。他的公义，也归于子子孙孙。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the wind blows over it and it is gone, and its place remembers it no more.
]]></a:t>
            </a:r>
            <a:r>
              <a:rPr lang="en-US" sz="1800" spc="0" u="none">
                <a:solidFill>
                  <a:srgbClr val="000000">
                    <a:alpha val="100.00%"/>
                  </a:srgbClr>
                </a:solidFill>
                <a:latin typeface="Calibri"/>
              </a:rPr>
              <a:t><![CDATA[17 But from everlasting to everlasting the Lord 's love is with those who fear him, and his righteousness with their children's childr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就是那些遵守他的约，记念他的训词而遵行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with those who keep his covenant and remember to obey his precep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要敬拜你
]]></a:t>
            </a:r>
            <a:r>
              <a:rPr lang="en-US" b="1" sz="3200" spc="0" u="none">
                <a:solidFill>
                  <a:srgbClr val="663300">
                    <a:alpha val="100.00%"/>
                  </a:srgbClr>
                </a:solidFill>
                <a:latin typeface="Calibri"/>
              </a:rPr>
              <a:t><![CDATA[My Lord, I Worship 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Kings 列王記上
3:7-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和华我的神阿，如今你使仆人接续我父亲大卫作王。但我是幼童，不知道应当怎样出入。
]]></a:t>
            </a:r>
            <a:r>
              <a:rPr lang="en-US" sz="2400" spc="0" u="none">
                <a:solidFill>
                  <a:srgbClr val="000000">
                    <a:alpha val="100.00%"/>
                  </a:srgbClr>
                </a:solidFill>
                <a:latin typeface="Calibri"/>
              </a:rPr>
              <a:t><![CDATA[8 仆人住在你所拣选的民中，这民多得不可胜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Now, O Lord my God, you have made your servant king in place of my father David. But I am only a little child and do not know how to carry out my duties.
]]></a:t>
            </a:r>
            <a:r>
              <a:rPr lang="en-US" sz="1800" spc="0" u="none">
                <a:solidFill>
                  <a:srgbClr val="000000">
                    <a:alpha val="100.00%"/>
                  </a:srgbClr>
                </a:solidFill>
                <a:latin typeface="Calibri"/>
              </a:rPr>
              <a:t><![CDATA[8 Your servant is here among the people you have chosen, a great people, too numerous to count or numb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所以求你赐我智慧，可以判断你的民，能辨别是非。不然，谁能判断这众多的民呢？
]]></a:t>
            </a:r>
            <a:r>
              <a:rPr lang="en-US" sz="2400" spc="0" u="none">
                <a:solidFill>
                  <a:srgbClr val="000000">
                    <a:alpha val="100.00%"/>
                  </a:srgbClr>
                </a:solidFill>
                <a:latin typeface="Calibri"/>
              </a:rPr>
              <a:t><![CDATA[10 所罗门因为求这事，就蒙主喜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So give your servant a discerning heart to govern your people and to distinguish between right and wrong. For who is able to govern this great people of yours?"
]]></a:t>
            </a:r>
            <a:r>
              <a:rPr lang="en-US" sz="1800" spc="0" u="none">
                <a:solidFill>
                  <a:srgbClr val="000000">
                    <a:alpha val="100.00%"/>
                  </a:srgbClr>
                </a:solidFill>
                <a:latin typeface="Calibri"/>
              </a:rPr>
              <a:t><![CDATA[10 The Lord was pleased that Solomon had asked for thi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神对他说，你既然求这事，不为自己求寿，求富，也不求灭绝你仇敌的性命，单求智慧可以听讼，
]]></a:t>
            </a:r>
            <a:r>
              <a:rPr lang="en-US" sz="2400" spc="0" u="none">
                <a:solidFill>
                  <a:srgbClr val="000000">
                    <a:alpha val="100.00%"/>
                  </a:srgbClr>
                </a:solidFill>
                <a:latin typeface="Calibri"/>
              </a:rPr>
              <a:t><![CDATA[12 我就应允你所求的，赐你聪明智慧，甚至在你以前没有象你的，在你以后也没有象你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So God said to him, "Since you have asked for this and not for long life or wealth for yourself, nor have asked for the death of your enemies but for discernment in administering justice,
]]></a:t>
            </a:r>
            <a:r>
              <a:rPr lang="en-US" sz="1800" spc="0" u="none">
                <a:solidFill>
                  <a:srgbClr val="000000">
                    <a:alpha val="100.00%"/>
                  </a:srgbClr>
                </a:solidFill>
                <a:latin typeface="Calibri"/>
              </a:rPr>
              <a:t><![CDATA[12 I will do what you have asked. I will give you a wise and discerning heart, so that there will never have been anyone like you, nor will there ever b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你所没有求的，我也赐给你，就是富足，尊荣，使你在世的日子，列王中没有一个能比你的。
]]></a:t>
            </a:r>
            <a:r>
              <a:rPr lang="en-US" sz="2400" spc="0" u="none">
                <a:solidFill>
                  <a:srgbClr val="000000">
                    <a:alpha val="100.00%"/>
                  </a:srgbClr>
                </a:solidFill>
                <a:latin typeface="Calibri"/>
              </a:rPr>
              <a:t><![CDATA[14 你若效法你父亲大卫，遵行我的道，谨守我的律例，诫命，我必使你长寿。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Moreover, I will give you what you have not asked for-both riches and honor-so that in your lifetime you will have no equal among kings.
]]></a:t>
            </a:r>
            <a:r>
              <a:rPr lang="en-US" sz="1800" spc="0" u="none">
                <a:solidFill>
                  <a:srgbClr val="000000">
                    <a:alpha val="100.00%"/>
                  </a:srgbClr>
                </a:solidFill>
                <a:latin typeface="Calibri"/>
              </a:rPr>
              <a:t><![CDATA[14 And if you walk in my ways and obey my statutes and commands as David your father did, I will give you a long lif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头等大事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Heavy is the Head (that Wears the Crow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03:2-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我的心哪，你要称颂耶和华，不可忘记他的一切恩惠。
]]></a:t>
            </a:r>
            <a:r>
              <a:rPr lang="en-US" sz="2400" spc="0" u="none">
                <a:solidFill>
                  <a:srgbClr val="000000">
                    <a:alpha val="100.00%"/>
                  </a:srgbClr>
                </a:solidFill>
                <a:latin typeface="Calibri"/>
              </a:rPr>
              <a:t><![CDATA[3 他赦免你的一切罪孽，医治你的一切疾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Praise the Lord , O my soul, and forget not all his benefits-
]]></a:t>
            </a:r>
            <a:r>
              <a:rPr lang="en-US" sz="1800" spc="0" u="none">
                <a:solidFill>
                  <a:srgbClr val="000000">
                    <a:alpha val="100.00%"/>
                  </a:srgbClr>
                </a:solidFill>
                <a:latin typeface="Calibri"/>
              </a:rPr>
              <a:t><![CDATA[3 who forgives all your sins and heals all your diseas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他救赎你的命脱离死亡，以仁爱和慈悲为你的冠冕。
]]></a:t>
            </a:r>
            <a:r>
              <a:rPr lang="en-US" sz="2400" spc="0" u="none">
                <a:solidFill>
                  <a:srgbClr val="000000">
                    <a:alpha val="100.00%"/>
                  </a:srgbClr>
                </a:solidFill>
                <a:latin typeface="Calibri"/>
              </a:rPr>
              <a:t><![CDATA[5 他用美物，使你所愿的得以知足，以致你如鹰返老还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who redeems your life from the pit and crowns you with love and compassion,
]]></a:t>
            </a:r>
            <a:r>
              <a:rPr lang="en-US" sz="1800" spc="0" u="none">
                <a:solidFill>
                  <a:srgbClr val="000000">
                    <a:alpha val="100.00%"/>
                  </a:srgbClr>
                </a:solidFill>
                <a:latin typeface="Calibri"/>
              </a:rPr>
              <a:t><![CDATA[5 who satisfies your desires with good things so that your youth is renewed like the eag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耶和华施行公义，为一切受屈的人伸冤。
]]></a:t>
            </a:r>
            <a:r>
              <a:rPr lang="en-US" sz="2400" spc="0" u="none">
                <a:solidFill>
                  <a:srgbClr val="000000">
                    <a:alpha val="100.00%"/>
                  </a:srgbClr>
                </a:solidFill>
                <a:latin typeface="Calibri"/>
              </a:rPr>
              <a:t><![CDATA[7 他使摩西知道他的法则，叫以色列人晓得他的作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The Lord works righteousness and justice for all the oppressed.
]]></a:t>
            </a:r>
            <a:r>
              <a:rPr lang="en-US" sz="1800" spc="0" u="none">
                <a:solidFill>
                  <a:srgbClr val="000000">
                    <a:alpha val="100.00%"/>
                  </a:srgbClr>
                </a:solidFill>
                <a:latin typeface="Calibri"/>
              </a:rPr>
              <a:t><![CDATA[7 He made known his ways to Moses, his deeds to the people of Israe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耶和华有怜悯，有恩典，不轻易发怒，且有丰盛的慈爱。
]]></a:t>
            </a:r>
            <a:r>
              <a:rPr lang="en-US" sz="2400" spc="0" u="none">
                <a:solidFill>
                  <a:srgbClr val="000000">
                    <a:alpha val="100.00%"/>
                  </a:srgbClr>
                </a:solidFill>
                <a:latin typeface="Calibri"/>
              </a:rPr>
              <a:t><![CDATA[9 他不长久责备，也不永远怀怒。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The Lord is compassionate and gracious, slow to anger, abounding in love.
]]></a:t>
            </a:r>
            <a:r>
              <a:rPr lang="en-US" sz="1800" spc="0" u="none">
                <a:solidFill>
                  <a:srgbClr val="000000">
                    <a:alpha val="100.00%"/>
                  </a:srgbClr>
                </a:solidFill>
                <a:latin typeface="Calibri"/>
              </a:rPr>
              <a:t><![CDATA[9 He will not always accuse, nor will he harbor his anger forev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他没有按我们的罪过待我们，也没有照我们的罪孽报应我们。
]]></a:t>
            </a:r>
            <a:r>
              <a:rPr lang="en-US" sz="2400" spc="0" u="none">
                <a:solidFill>
                  <a:srgbClr val="000000">
                    <a:alpha val="100.00%"/>
                  </a:srgbClr>
                </a:solidFill>
                <a:latin typeface="Calibri"/>
              </a:rPr>
              <a:t><![CDATA[11 天离地何等的高，他的慈爱向敬畏他的人，也是何等的大。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he does not treat us as our sins deserve or repay us according to our iniquities.
]]></a:t>
            </a:r>
            <a:r>
              <a:rPr lang="en-US" sz="1800" spc="0" u="none">
                <a:solidFill>
                  <a:srgbClr val="000000">
                    <a:alpha val="100.00%"/>
                  </a:srgbClr>
                </a:solidFill>
                <a:latin typeface="Calibri"/>
              </a:rPr>
              <a:t><![CDATA[11 For as high as the heavens are above the earth, so great is his love for those who fear him;
]]></a:t>
            </a:r>
          </a:p>
        </p:txBody>
      </p:sp>
    </p:spTree>
  </p:cSld>
  <p:clrMapOvr>
    <a:masterClrMapping/>
  </p:clrMapOvr>
</p:sld>
</file>

<file path=ppt/theme/theme1.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2024-05-20T02:54:28Z</dcterms:created>
  <dcterms:modified xsi:type="dcterms:W3CDTF">2024-05-20T02:54:28Z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