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61321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61321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61321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61321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6月0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overbs 箴言
3:5-6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要专心仰赖耶和华，不可倚靠自己的聪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在你一切所行的事上，都要认定他，他必指引你的路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rust in the Lord with all your heart and lean not on your own understanding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in all your ways acknowledge him, and he will make your paths straight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上帝高于一切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od Above All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信實何廣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53, Great is Thy Faithfulness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天父領我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89, He Leadeth M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ames 雅各書
3:13-1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们中间谁是有智慧有见识的呢？他就当在智慧的温柔上，显出他的善行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你们心里若怀着苦毒的嫉妒和分争，就不可自夸，也不可说谎话抵挡真道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Who is wise and understanding among you? Let him show it by his good life, by deeds done in the humility that comes from wisdo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But if you harbor bitter envy and selfish ambition in your hearts, do not boast about it or deny the truth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这样的智慧，不是从上头来的，乃是属地的，属情欲的，属鬼魔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在何处有嫉妒分争，就在何处有扰乱，和各样的坏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Such "wisdom" does not come down from heaven but is earthly, unspiritual, of the devi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For where you have envy and selfish ambition, there you find disorder and every evil practice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惟独从上头来的智慧，先是清洁，后是和平，温良柔顺，满有怜悯，多结善果，没有偏见，没有假冒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并且使人和平的，是用和平所栽种的义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But the wisdom that comes from heaven is first of all pure; then peace-loving, considerate, submissive, full of mercy and good fruit, impartial and sincer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Peacemakers who sow in peace raise a harvest of righteousnes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心你要称颂耶和华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aise the Lord, O My Soul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2024-05-31T00:37:58Z</dcterms:created>
  <dcterms:modified xsi:type="dcterms:W3CDTF">2024-05-31T00:37:58Z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