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39260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39260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39260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39260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6月1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cclesiastes 傳道書
12:12-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我儿，还有一层，你当受劝戒。着书多，没有穷尽。读书多，身体疲倦。
]]></a:t>
            </a:r>
            <a:r>
              <a:rPr lang="en-US" sz="2400" spc="0" u="none">
                <a:solidFill>
                  <a:srgbClr val="000000">
                    <a:alpha val="100.00%"/>
                  </a:srgbClr>
                </a:solidFill>
                <a:latin typeface="Calibri"/>
              </a:rPr>
              <a:t><![CDATA[13 这些事都已听见了。总意就是敬畏神，谨守他的诫命，这是人所当尽的本分。（或作这是众人的本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Be warned, my son, of anything in addition to them. Of making many books there is no end, and much study wearies the body.
]]></a:t>
            </a:r>
            <a:r>
              <a:rPr lang="en-US" sz="1800" spc="0" u="none">
                <a:solidFill>
                  <a:srgbClr val="000000">
                    <a:alpha val="100.00%"/>
                  </a:srgbClr>
                </a:solidFill>
                <a:latin typeface="Calibri"/>
              </a:rPr>
              <a:t><![CDATA[13 Now all has been heard; here is the conclusion of the matter: Fear God and keep his commandments, for this is the whole duty of ma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因为人所作的事，连一切隐藏的事，无论是善是恶，神都必审问。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For God will bring every deed into judgment, including every hidden thing, whether it is good or evi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如风的人生--- 所罗门王的感悟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Confessions of a King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永恒的答问
]]></a:t>
            </a:r>
            <a:r>
              <a:rPr lang="en-US" b="1" sz="3200" spc="0" u="none">
                <a:solidFill>
                  <a:srgbClr val="663300">
                    <a:alpha val="100.00%"/>
                  </a:srgbClr>
                </a:solidFill>
                <a:latin typeface="Calibri"/>
              </a:rPr>
              <a:t><![CDATA[The Eternal Answ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友歌
]]></a:t>
            </a:r>
            <a:r>
              <a:rPr lang="en-US" b="1" sz="3200" spc="0" u="none">
                <a:solidFill>
                  <a:srgbClr val="663300">
                    <a:alpha val="100.00%"/>
                  </a:srgbClr>
                </a:solidFill>
                <a:latin typeface="Calibri"/>
              </a:rPr>
              <a:t><![CDATA[377, What a Friend We Have in Jes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roverbs 箴言
30:4-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谁升天又降下来？谁聚风在掌握中？谁包水在衣服里？谁立定地的四极？他名叫什么？他儿子名叫什么？你知道吗？
]]></a:t>
            </a:r>
            <a:r>
              <a:rPr lang="en-US" sz="2400" spc="0" u="none">
                <a:solidFill>
                  <a:srgbClr val="000000">
                    <a:alpha val="100.00%"/>
                  </a:srgbClr>
                </a:solidFill>
                <a:latin typeface="Calibri"/>
              </a:rPr>
              <a:t><![CDATA[5 神的言语，句句都是炼净的，投靠他的，他便作他们的盾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Who has gone up to heaven and come down? Who has gathered up the wind in the hollow of his hands? Who has wrapped up the waters in his cloak? Who has established all the ends of the earth? What is his name, and the name of his son? Tell me if you know!
]]></a:t>
            </a:r>
            <a:r>
              <a:rPr lang="en-US" sz="1800" spc="0" u="none">
                <a:solidFill>
                  <a:srgbClr val="000000">
                    <a:alpha val="100.00%"/>
                  </a:srgbClr>
                </a:solidFill>
                <a:latin typeface="Calibri"/>
              </a:rPr>
              <a:t><![CDATA[5 Every word of God is flawless; he is a shield to those who take refuge in hi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他的言语，你不可加添。恐怕他责备你，你就显为说谎言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Do not add to his words, or he will rebuke you and prove you a lia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賜福與你
]]></a:t>
            </a:r>
            <a:r>
              <a:rPr lang="en-US" b="1" sz="3200" spc="0" u="none">
                <a:solidFill>
                  <a:srgbClr val="663300">
                    <a:alpha val="100.00%"/>
                  </a:srgbClr>
                </a:solidFill>
                <a:latin typeface="Calibri"/>
              </a:rPr>
              <a:t><![CDATA[Blessings of God Be Upon Yo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48">
  <a:themeElements>
    <a:clrScheme name="Theme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8">
  <a:themeElements>
    <a:clrScheme name="Theme8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2024-06-14T14:45:33Z</dcterms:created>
  <dcterms:modified xsi:type="dcterms:W3CDTF">2024-06-14T14:45:33Z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