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55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55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55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55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6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Kings 列王記上
12:6-12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罗波安之父所罗门在世的日子，有侍立在他面前的老年人，罗波安王和他们商议，说，你们给我出个什么主意，我好回覆这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老年人对他说，现在王若服事这民如仆人，用好话回答他们，他们就永远作王的仆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n King Rehoboam consulted the elders who had served his father Solomon during his lifetime. "How would you advise me to answer these people?" he ask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y replied, "If today you will be a servant to these people and serve them and give them a favorable answer, they will always be your servants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王却不用老年人给他出的主意，就和那些与他一同长大，在他面前侍立的少年人商议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说，这民对我说，你父亲使我们负重轭，求你使我们轻松些。你们给我出个什么主意，我好回覆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But Rehoboam rejected the advice the elders gave him and consulted the young men who had grown up with him and were serving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asked them, "What is your advice? How should we answer these people who say to me, 'Lighten the yoke your father put on us'?"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那同他长大的少年人说，这民对王说，你父亲使我们负重轭，求你使我们轻松些。王要对他们如此说，我的小拇指头比我父亲的腰还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我父亲使你们负重轭，我必使你们负更重的轭。我父亲用鞭子责打你们，我要用蝎子鞭责打你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 young men who had grown up with him replied, "Tell these people who have said to you, 'Your father put a heavy yoke on us, but make our yoke lighter'-tell them, 'My little finger is thicker than my father's wais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My father laid on you a heavy yoke; I will make it even heavier. My father scourged you with whips; I will scourge you with scorpions.' "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耶罗波安和众百姓遵着罗波安王所说你们第三日再来见我的那话，第三日他们果然来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ree days later Jeroboam and all the people returned to Rehoboam, as the king had said, "Come back to me in three days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人生拐点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ife and Pray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坐在寶座上聖潔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oly Lamb on the Thron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等候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aiting Upon Go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8:1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。）我要一心称谢你，在诸神面前歌颂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要向你的圣殿下拜，为你的慈爱和诚实称赞你的名。因你使你的话显为大，过于你所应许的（或作超乎你的名声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 will praise you, O Lord , with all my heart; before the "gods" I will sing your prais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 will bow down toward your holy temple and will praise your name for your love and your faithfulness, for you have exalted above all things your name and your wor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呼求的日子，你就应允我，鼓励我，使我心里有能力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和华阿，地上的君王，都要称谢你，因他们听见了你口中的言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en I called, you answered me; you made me bold and stouthear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May all the kings of the earth praise you, O Lord , when they hear the words of your mouth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他们要歌颂耶和华的作为，因耶和华大有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和华虽高，仍看顾低微的人。他却从远处看出骄傲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May they sing of the ways of the Lord , for the glory of the Lord is grea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ough the Lord is on high, he looks upon the lowly, but the proud he knows from afa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我虽行在患难中，你必将我救活。我的仇敌发怒，你必伸手抵挡他们。你的右手也必救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必成全关乎我的事。耶和华阿，你的慈爱永远长存。求你不要离弃你手所造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ough I walk in the midst of trouble, you preserve my life; you stretch out your hand against the anger of my foes, with your right hand you save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will fulfill his purpose for me; your love, O Lord , endures forever- do not abandon the works of your hand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2024-06-17T01:54:18Z</dcterms:created>
  <dcterms:modified xsi:type="dcterms:W3CDTF">2024-06-17T01:54:18Z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